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4" r:id="rId2"/>
    <p:sldId id="292" r:id="rId3"/>
    <p:sldId id="325" r:id="rId4"/>
    <p:sldId id="280" r:id="rId5"/>
    <p:sldId id="304" r:id="rId6"/>
    <p:sldId id="345" r:id="rId7"/>
    <p:sldId id="346" r:id="rId8"/>
    <p:sldId id="291" r:id="rId9"/>
    <p:sldId id="331" r:id="rId10"/>
    <p:sldId id="337" r:id="rId11"/>
    <p:sldId id="338" r:id="rId12"/>
    <p:sldId id="330" r:id="rId13"/>
    <p:sldId id="339" r:id="rId14"/>
    <p:sldId id="329" r:id="rId15"/>
    <p:sldId id="340" r:id="rId16"/>
    <p:sldId id="341" r:id="rId17"/>
    <p:sldId id="328" r:id="rId18"/>
    <p:sldId id="342" r:id="rId19"/>
    <p:sldId id="343" r:id="rId20"/>
    <p:sldId id="327" r:id="rId21"/>
    <p:sldId id="334" r:id="rId22"/>
    <p:sldId id="336" r:id="rId23"/>
    <p:sldId id="335" r:id="rId24"/>
    <p:sldId id="332" r:id="rId25"/>
    <p:sldId id="333" r:id="rId26"/>
    <p:sldId id="32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Godoy" initials="RG" lastIdx="2" clrIdx="0">
    <p:extLst>
      <p:ext uri="{19B8F6BF-5375-455C-9EA6-DF929625EA0E}">
        <p15:presenceInfo xmlns:p15="http://schemas.microsoft.com/office/powerpoint/2012/main" userId="75dd98c2649b9a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775"/>
    <a:srgbClr val="CEAE86"/>
    <a:srgbClr val="D3B292"/>
    <a:srgbClr val="E6D5BD"/>
    <a:srgbClr val="FEFEFE"/>
    <a:srgbClr val="3C495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4660"/>
  </p:normalViewPr>
  <p:slideViewPr>
    <p:cSldViewPr>
      <p:cViewPr varScale="1">
        <p:scale>
          <a:sx n="104" d="100"/>
          <a:sy n="104" d="100"/>
        </p:scale>
        <p:origin x="7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0195-3137-4DE5-9787-1B2042135E8F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F40F4-3372-408A-B089-D8F3B352C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8" descr="Uma imagem contendo favo de mel, objeto&#10;&#10;Descrição gerada automaticamente">
            <a:extLst>
              <a:ext uri="{FF2B5EF4-FFF2-40B4-BE49-F238E27FC236}">
                <a16:creationId xmlns:a16="http://schemas.microsoft.com/office/drawing/2014/main" id="{6F4B0BC7-EA5B-427A-B734-E0EAABCFE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9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ssoas sentadas na grama&#10;&#10;Descrição gerada automaticamente">
            <a:extLst>
              <a:ext uri="{FF2B5EF4-FFF2-40B4-BE49-F238E27FC236}">
                <a16:creationId xmlns:a16="http://schemas.microsoft.com/office/drawing/2014/main" id="{62821A47-5295-49AB-8496-335D979F5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9" y="0"/>
            <a:ext cx="2688428" cy="6828020"/>
          </a:xfrm>
          <a:prstGeom prst="rect">
            <a:avLst/>
          </a:prstGeom>
          <a:ln>
            <a:noFill/>
          </a:ln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A7C5F813-40C3-47FA-B664-215F6787D186}"/>
              </a:ext>
            </a:extLst>
          </p:cNvPr>
          <p:cNvSpPr/>
          <p:nvPr userDrawn="1"/>
        </p:nvSpPr>
        <p:spPr>
          <a:xfrm>
            <a:off x="4028" y="-12316"/>
            <a:ext cx="2700123" cy="6865200"/>
          </a:xfrm>
          <a:custGeom>
            <a:avLst/>
            <a:gdLst>
              <a:gd name="connsiteX0" fmla="*/ 0 w 2700123"/>
              <a:gd name="connsiteY0" fmla="*/ 0 h 6858000"/>
              <a:gd name="connsiteX1" fmla="*/ 2700123 w 2700123"/>
              <a:gd name="connsiteY1" fmla="*/ 0 h 6858000"/>
              <a:gd name="connsiteX2" fmla="*/ 2700123 w 2700123"/>
              <a:gd name="connsiteY2" fmla="*/ 6858000 h 6858000"/>
              <a:gd name="connsiteX3" fmla="*/ 1020461 w 2700123"/>
              <a:gd name="connsiteY3" fmla="*/ 6858000 h 6858000"/>
              <a:gd name="connsiteX4" fmla="*/ 1020461 w 2700123"/>
              <a:gd name="connsiteY4" fmla="*/ 6672377 h 6858000"/>
              <a:gd name="connsiteX5" fmla="*/ 772839 w 2700123"/>
              <a:gd name="connsiteY5" fmla="*/ 6548565 h 6858000"/>
              <a:gd name="connsiteX6" fmla="*/ 525217 w 2700123"/>
              <a:gd name="connsiteY6" fmla="*/ 6672377 h 6858000"/>
              <a:gd name="connsiteX7" fmla="*/ 525217 w 2700123"/>
              <a:gd name="connsiteY7" fmla="*/ 6858000 h 6858000"/>
              <a:gd name="connsiteX8" fmla="*/ 501642 w 2700123"/>
              <a:gd name="connsiteY8" fmla="*/ 6858000 h 6858000"/>
              <a:gd name="connsiteX9" fmla="*/ 501642 w 2700123"/>
              <a:gd name="connsiteY9" fmla="*/ 6672375 h 6858000"/>
              <a:gd name="connsiteX10" fmla="*/ 254020 w 2700123"/>
              <a:gd name="connsiteY10" fmla="*/ 6548563 h 6858000"/>
              <a:gd name="connsiteX11" fmla="*/ 6398 w 2700123"/>
              <a:gd name="connsiteY11" fmla="*/ 6672375 h 6858000"/>
              <a:gd name="connsiteX12" fmla="*/ 6398 w 2700123"/>
              <a:gd name="connsiteY12" fmla="*/ 6858000 h 6858000"/>
              <a:gd name="connsiteX13" fmla="*/ 0 w 2700123"/>
              <a:gd name="connsiteY13" fmla="*/ 6858000 h 6858000"/>
              <a:gd name="connsiteX14" fmla="*/ 0 w 2700123"/>
              <a:gd name="connsiteY14" fmla="*/ 6617899 h 6858000"/>
              <a:gd name="connsiteX15" fmla="*/ 5391 w 2700123"/>
              <a:gd name="connsiteY15" fmla="*/ 6615204 h 6858000"/>
              <a:gd name="connsiteX16" fmla="*/ 209265 w 2700123"/>
              <a:gd name="connsiteY16" fmla="*/ 6513266 h 6858000"/>
              <a:gd name="connsiteX17" fmla="*/ 209265 w 2700123"/>
              <a:gd name="connsiteY17" fmla="*/ 6191642 h 6858000"/>
              <a:gd name="connsiteX18" fmla="*/ 5391 w 2700123"/>
              <a:gd name="connsiteY18" fmla="*/ 6089706 h 6858000"/>
              <a:gd name="connsiteX19" fmla="*/ 0 w 2700123"/>
              <a:gd name="connsiteY19" fmla="*/ 6087010 h 6858000"/>
              <a:gd name="connsiteX20" fmla="*/ 0 w 2700123"/>
              <a:gd name="connsiteY20" fmla="*/ 6042007 h 6858000"/>
              <a:gd name="connsiteX21" fmla="*/ 5392 w 2700123"/>
              <a:gd name="connsiteY21" fmla="*/ 6044703 h 6858000"/>
              <a:gd name="connsiteX22" fmla="*/ 5392 w 2700123"/>
              <a:gd name="connsiteY22" fmla="*/ 6044702 h 6858000"/>
              <a:gd name="connsiteX23" fmla="*/ 240045 w 2700123"/>
              <a:gd name="connsiteY23" fmla="*/ 6162028 h 6858000"/>
              <a:gd name="connsiteX24" fmla="*/ 487667 w 2700123"/>
              <a:gd name="connsiteY24" fmla="*/ 6038217 h 6858000"/>
              <a:gd name="connsiteX25" fmla="*/ 487667 w 2700123"/>
              <a:gd name="connsiteY25" fmla="*/ 5716593 h 6858000"/>
              <a:gd name="connsiteX26" fmla="*/ 240045 w 2700123"/>
              <a:gd name="connsiteY26" fmla="*/ 5592782 h 6858000"/>
              <a:gd name="connsiteX27" fmla="*/ 5392 w 2700123"/>
              <a:gd name="connsiteY27" fmla="*/ 5710109 h 6858000"/>
              <a:gd name="connsiteX28" fmla="*/ 5392 w 2700123"/>
              <a:gd name="connsiteY28" fmla="*/ 5710110 h 6858000"/>
              <a:gd name="connsiteX29" fmla="*/ 0 w 2700123"/>
              <a:gd name="connsiteY29" fmla="*/ 5712806 h 6858000"/>
              <a:gd name="connsiteX30" fmla="*/ 0 w 2700123"/>
              <a:gd name="connsiteY30" fmla="*/ 5656433 h 6858000"/>
              <a:gd name="connsiteX31" fmla="*/ 5391 w 2700123"/>
              <a:gd name="connsiteY31" fmla="*/ 5653738 h 6858000"/>
              <a:gd name="connsiteX32" fmla="*/ 5391 w 2700123"/>
              <a:gd name="connsiteY32" fmla="*/ 5128241 h 6858000"/>
              <a:gd name="connsiteX33" fmla="*/ 0 w 2700123"/>
              <a:gd name="connsiteY33" fmla="*/ 5125545 h 6858000"/>
              <a:gd name="connsiteX34" fmla="*/ 0 w 2700123"/>
              <a:gd name="connsiteY34" fmla="*/ 5080540 h 6858000"/>
              <a:gd name="connsiteX35" fmla="*/ 5392 w 2700123"/>
              <a:gd name="connsiteY35" fmla="*/ 5083236 h 6858000"/>
              <a:gd name="connsiteX36" fmla="*/ 5392 w 2700123"/>
              <a:gd name="connsiteY36" fmla="*/ 5083235 h 6858000"/>
              <a:gd name="connsiteX37" fmla="*/ 240045 w 2700123"/>
              <a:gd name="connsiteY37" fmla="*/ 5200562 h 6858000"/>
              <a:gd name="connsiteX38" fmla="*/ 487667 w 2700123"/>
              <a:gd name="connsiteY38" fmla="*/ 5076751 h 6858000"/>
              <a:gd name="connsiteX39" fmla="*/ 487667 w 2700123"/>
              <a:gd name="connsiteY39" fmla="*/ 4755127 h 6858000"/>
              <a:gd name="connsiteX40" fmla="*/ 240045 w 2700123"/>
              <a:gd name="connsiteY40" fmla="*/ 4631316 h 6858000"/>
              <a:gd name="connsiteX41" fmla="*/ 5392 w 2700123"/>
              <a:gd name="connsiteY41" fmla="*/ 4748642 h 6858000"/>
              <a:gd name="connsiteX42" fmla="*/ 5392 w 2700123"/>
              <a:gd name="connsiteY42" fmla="*/ 4748643 h 6858000"/>
              <a:gd name="connsiteX43" fmla="*/ 0 w 2700123"/>
              <a:gd name="connsiteY43" fmla="*/ 4751339 h 6858000"/>
              <a:gd name="connsiteX44" fmla="*/ 0 w 2700123"/>
              <a:gd name="connsiteY44" fmla="*/ 4694967 h 6858000"/>
              <a:gd name="connsiteX45" fmla="*/ 5391 w 2700123"/>
              <a:gd name="connsiteY45" fmla="*/ 4692272 h 6858000"/>
              <a:gd name="connsiteX46" fmla="*/ 5391 w 2700123"/>
              <a:gd name="connsiteY46" fmla="*/ 4166775 h 6858000"/>
              <a:gd name="connsiteX47" fmla="*/ 0 w 2700123"/>
              <a:gd name="connsiteY47" fmla="*/ 4164079 h 6858000"/>
              <a:gd name="connsiteX48" fmla="*/ 0 w 2700123"/>
              <a:gd name="connsiteY48" fmla="*/ 4119074 h 6858000"/>
              <a:gd name="connsiteX49" fmla="*/ 5392 w 2700123"/>
              <a:gd name="connsiteY49" fmla="*/ 4121770 h 6858000"/>
              <a:gd name="connsiteX50" fmla="*/ 5392 w 2700123"/>
              <a:gd name="connsiteY50" fmla="*/ 4121769 h 6858000"/>
              <a:gd name="connsiteX51" fmla="*/ 240045 w 2700123"/>
              <a:gd name="connsiteY51" fmla="*/ 4239096 h 6858000"/>
              <a:gd name="connsiteX52" fmla="*/ 487667 w 2700123"/>
              <a:gd name="connsiteY52" fmla="*/ 4115285 h 6858000"/>
              <a:gd name="connsiteX53" fmla="*/ 487667 w 2700123"/>
              <a:gd name="connsiteY53" fmla="*/ 3793661 h 6858000"/>
              <a:gd name="connsiteX54" fmla="*/ 240045 w 2700123"/>
              <a:gd name="connsiteY54" fmla="*/ 3669850 h 6858000"/>
              <a:gd name="connsiteX55" fmla="*/ 5392 w 2700123"/>
              <a:gd name="connsiteY55" fmla="*/ 3787176 h 6858000"/>
              <a:gd name="connsiteX56" fmla="*/ 5392 w 2700123"/>
              <a:gd name="connsiteY56" fmla="*/ 3787177 h 6858000"/>
              <a:gd name="connsiteX57" fmla="*/ 0 w 2700123"/>
              <a:gd name="connsiteY57" fmla="*/ 3789873 h 6858000"/>
              <a:gd name="connsiteX58" fmla="*/ 0 w 2700123"/>
              <a:gd name="connsiteY58" fmla="*/ 3733501 h 6858000"/>
              <a:gd name="connsiteX59" fmla="*/ 5391 w 2700123"/>
              <a:gd name="connsiteY59" fmla="*/ 3730806 h 6858000"/>
              <a:gd name="connsiteX60" fmla="*/ 5391 w 2700123"/>
              <a:gd name="connsiteY60" fmla="*/ 3205309 h 6858000"/>
              <a:gd name="connsiteX61" fmla="*/ 0 w 2700123"/>
              <a:gd name="connsiteY61" fmla="*/ 3202613 h 6858000"/>
              <a:gd name="connsiteX62" fmla="*/ 0 w 2700123"/>
              <a:gd name="connsiteY62" fmla="*/ 3157608 h 6858000"/>
              <a:gd name="connsiteX63" fmla="*/ 5392 w 2700123"/>
              <a:gd name="connsiteY63" fmla="*/ 3160304 h 6858000"/>
              <a:gd name="connsiteX64" fmla="*/ 5392 w 2700123"/>
              <a:gd name="connsiteY64" fmla="*/ 3160303 h 6858000"/>
              <a:gd name="connsiteX65" fmla="*/ 240045 w 2700123"/>
              <a:gd name="connsiteY65" fmla="*/ 3277630 h 6858000"/>
              <a:gd name="connsiteX66" fmla="*/ 487667 w 2700123"/>
              <a:gd name="connsiteY66" fmla="*/ 3153819 h 6858000"/>
              <a:gd name="connsiteX67" fmla="*/ 487667 w 2700123"/>
              <a:gd name="connsiteY67" fmla="*/ 2832195 h 6858000"/>
              <a:gd name="connsiteX68" fmla="*/ 240045 w 2700123"/>
              <a:gd name="connsiteY68" fmla="*/ 2708384 h 6858000"/>
              <a:gd name="connsiteX69" fmla="*/ 5392 w 2700123"/>
              <a:gd name="connsiteY69" fmla="*/ 2825710 h 6858000"/>
              <a:gd name="connsiteX70" fmla="*/ 5392 w 2700123"/>
              <a:gd name="connsiteY70" fmla="*/ 2825711 h 6858000"/>
              <a:gd name="connsiteX71" fmla="*/ 0 w 2700123"/>
              <a:gd name="connsiteY71" fmla="*/ 2828407 h 6858000"/>
              <a:gd name="connsiteX72" fmla="*/ 0 w 2700123"/>
              <a:gd name="connsiteY72" fmla="*/ 2772035 h 6858000"/>
              <a:gd name="connsiteX73" fmla="*/ 5391 w 2700123"/>
              <a:gd name="connsiteY73" fmla="*/ 2769340 h 6858000"/>
              <a:gd name="connsiteX74" fmla="*/ 5391 w 2700123"/>
              <a:gd name="connsiteY74" fmla="*/ 2243843 h 6858000"/>
              <a:gd name="connsiteX75" fmla="*/ 0 w 2700123"/>
              <a:gd name="connsiteY75" fmla="*/ 2241147 h 6858000"/>
              <a:gd name="connsiteX76" fmla="*/ 0 w 2700123"/>
              <a:gd name="connsiteY76" fmla="*/ 2196142 h 6858000"/>
              <a:gd name="connsiteX77" fmla="*/ 5392 w 2700123"/>
              <a:gd name="connsiteY77" fmla="*/ 2198838 h 6858000"/>
              <a:gd name="connsiteX78" fmla="*/ 5392 w 2700123"/>
              <a:gd name="connsiteY78" fmla="*/ 2198837 h 6858000"/>
              <a:gd name="connsiteX79" fmla="*/ 240045 w 2700123"/>
              <a:gd name="connsiteY79" fmla="*/ 2316164 h 6858000"/>
              <a:gd name="connsiteX80" fmla="*/ 487667 w 2700123"/>
              <a:gd name="connsiteY80" fmla="*/ 2192353 h 6858000"/>
              <a:gd name="connsiteX81" fmla="*/ 487667 w 2700123"/>
              <a:gd name="connsiteY81" fmla="*/ 1870729 h 6858000"/>
              <a:gd name="connsiteX82" fmla="*/ 240045 w 2700123"/>
              <a:gd name="connsiteY82" fmla="*/ 1746918 h 6858000"/>
              <a:gd name="connsiteX83" fmla="*/ 5392 w 2700123"/>
              <a:gd name="connsiteY83" fmla="*/ 1864244 h 6858000"/>
              <a:gd name="connsiteX84" fmla="*/ 5392 w 2700123"/>
              <a:gd name="connsiteY84" fmla="*/ 1864245 h 6858000"/>
              <a:gd name="connsiteX85" fmla="*/ 0 w 2700123"/>
              <a:gd name="connsiteY85" fmla="*/ 1866941 h 6858000"/>
              <a:gd name="connsiteX86" fmla="*/ 0 w 2700123"/>
              <a:gd name="connsiteY86" fmla="*/ 1810569 h 6858000"/>
              <a:gd name="connsiteX87" fmla="*/ 5391 w 2700123"/>
              <a:gd name="connsiteY87" fmla="*/ 1807874 h 6858000"/>
              <a:gd name="connsiteX88" fmla="*/ 5391 w 2700123"/>
              <a:gd name="connsiteY88" fmla="*/ 1282377 h 6858000"/>
              <a:gd name="connsiteX89" fmla="*/ 0 w 2700123"/>
              <a:gd name="connsiteY89" fmla="*/ 1279681 h 6858000"/>
              <a:gd name="connsiteX90" fmla="*/ 0 w 2700123"/>
              <a:gd name="connsiteY90" fmla="*/ 1232323 h 6858000"/>
              <a:gd name="connsiteX91" fmla="*/ 5392 w 2700123"/>
              <a:gd name="connsiteY91" fmla="*/ 1235019 h 6858000"/>
              <a:gd name="connsiteX92" fmla="*/ 5392 w 2700123"/>
              <a:gd name="connsiteY92" fmla="*/ 1235018 h 6858000"/>
              <a:gd name="connsiteX93" fmla="*/ 240045 w 2700123"/>
              <a:gd name="connsiteY93" fmla="*/ 1352345 h 6858000"/>
              <a:gd name="connsiteX94" fmla="*/ 487667 w 2700123"/>
              <a:gd name="connsiteY94" fmla="*/ 1228534 h 6858000"/>
              <a:gd name="connsiteX95" fmla="*/ 487667 w 2700123"/>
              <a:gd name="connsiteY95" fmla="*/ 906910 h 6858000"/>
              <a:gd name="connsiteX96" fmla="*/ 240045 w 2700123"/>
              <a:gd name="connsiteY96" fmla="*/ 783099 h 6858000"/>
              <a:gd name="connsiteX97" fmla="*/ 5392 w 2700123"/>
              <a:gd name="connsiteY97" fmla="*/ 900425 h 6858000"/>
              <a:gd name="connsiteX98" fmla="*/ 5392 w 2700123"/>
              <a:gd name="connsiteY98" fmla="*/ 900426 h 6858000"/>
              <a:gd name="connsiteX99" fmla="*/ 0 w 2700123"/>
              <a:gd name="connsiteY99" fmla="*/ 903122 h 6858000"/>
              <a:gd name="connsiteX100" fmla="*/ 0 w 2700123"/>
              <a:gd name="connsiteY100" fmla="*/ 846750 h 6858000"/>
              <a:gd name="connsiteX101" fmla="*/ 5391 w 2700123"/>
              <a:gd name="connsiteY101" fmla="*/ 844055 h 6858000"/>
              <a:gd name="connsiteX102" fmla="*/ 5391 w 2700123"/>
              <a:gd name="connsiteY102" fmla="*/ 318558 h 6858000"/>
              <a:gd name="connsiteX103" fmla="*/ 0 w 2700123"/>
              <a:gd name="connsiteY103" fmla="*/ 315862 h 6858000"/>
              <a:gd name="connsiteX104" fmla="*/ 0 w 2700123"/>
              <a:gd name="connsiteY104" fmla="*/ 270857 h 6858000"/>
              <a:gd name="connsiteX105" fmla="*/ 5392 w 2700123"/>
              <a:gd name="connsiteY105" fmla="*/ 273553 h 6858000"/>
              <a:gd name="connsiteX106" fmla="*/ 5392 w 2700123"/>
              <a:gd name="connsiteY106" fmla="*/ 257510 h 6858000"/>
              <a:gd name="connsiteX107" fmla="*/ 240045 w 2700123"/>
              <a:gd name="connsiteY107" fmla="*/ 374837 h 6858000"/>
              <a:gd name="connsiteX108" fmla="*/ 487667 w 2700123"/>
              <a:gd name="connsiteY108" fmla="*/ 251026 h 6858000"/>
              <a:gd name="connsiteX109" fmla="*/ 487667 w 2700123"/>
              <a:gd name="connsiteY109" fmla="*/ 1009 h 6858000"/>
              <a:gd name="connsiteX110" fmla="*/ 5392 w 2700123"/>
              <a:gd name="connsiteY110" fmla="*/ 1009 h 6858000"/>
              <a:gd name="connsiteX111" fmla="*/ 5392 w 2700123"/>
              <a:gd name="connsiteY111" fmla="*/ 17052 h 6858000"/>
              <a:gd name="connsiteX112" fmla="*/ 0 w 2700123"/>
              <a:gd name="connsiteY112" fmla="*/ 17052 h 6858000"/>
              <a:gd name="connsiteX113" fmla="*/ 0 w 2700123"/>
              <a:gd name="connsiteY113" fmla="*/ 0 h 6858000"/>
              <a:gd name="connsiteX114" fmla="*/ 501642 w 2700123"/>
              <a:gd name="connsiteY114" fmla="*/ 296682 h 6858000"/>
              <a:gd name="connsiteX115" fmla="*/ 254020 w 2700123"/>
              <a:gd name="connsiteY115" fmla="*/ 420493 h 6858000"/>
              <a:gd name="connsiteX116" fmla="*/ 254020 w 2700123"/>
              <a:gd name="connsiteY116" fmla="*/ 742117 h 6858000"/>
              <a:gd name="connsiteX117" fmla="*/ 501642 w 2700123"/>
              <a:gd name="connsiteY117" fmla="*/ 865928 h 6858000"/>
              <a:gd name="connsiteX118" fmla="*/ 749264 w 2700123"/>
              <a:gd name="connsiteY118" fmla="*/ 742117 h 6858000"/>
              <a:gd name="connsiteX119" fmla="*/ 749264 w 2700123"/>
              <a:gd name="connsiteY119" fmla="*/ 420493 h 6858000"/>
              <a:gd name="connsiteX120" fmla="*/ 501642 w 2700123"/>
              <a:gd name="connsiteY120" fmla="*/ 296682 h 6858000"/>
              <a:gd name="connsiteX121" fmla="*/ 1041642 w 2700123"/>
              <a:gd name="connsiteY121" fmla="*/ 296682 h 6858000"/>
              <a:gd name="connsiteX122" fmla="*/ 794020 w 2700123"/>
              <a:gd name="connsiteY122" fmla="*/ 420493 h 6858000"/>
              <a:gd name="connsiteX123" fmla="*/ 794020 w 2700123"/>
              <a:gd name="connsiteY123" fmla="*/ 742117 h 6858000"/>
              <a:gd name="connsiteX124" fmla="*/ 1041642 w 2700123"/>
              <a:gd name="connsiteY124" fmla="*/ 865928 h 6858000"/>
              <a:gd name="connsiteX125" fmla="*/ 1289264 w 2700123"/>
              <a:gd name="connsiteY125" fmla="*/ 742117 h 6858000"/>
              <a:gd name="connsiteX126" fmla="*/ 1289264 w 2700123"/>
              <a:gd name="connsiteY126" fmla="*/ 420493 h 6858000"/>
              <a:gd name="connsiteX127" fmla="*/ 1041642 w 2700123"/>
              <a:gd name="connsiteY127" fmla="*/ 296682 h 6858000"/>
              <a:gd name="connsiteX128" fmla="*/ 1312839 w 2700123"/>
              <a:gd name="connsiteY128" fmla="*/ 777415 h 6858000"/>
              <a:gd name="connsiteX129" fmla="*/ 1065217 w 2700123"/>
              <a:gd name="connsiteY129" fmla="*/ 901226 h 6858000"/>
              <a:gd name="connsiteX130" fmla="*/ 1065217 w 2700123"/>
              <a:gd name="connsiteY130" fmla="*/ 1222850 h 6858000"/>
              <a:gd name="connsiteX131" fmla="*/ 1312839 w 2700123"/>
              <a:gd name="connsiteY131" fmla="*/ 1346661 h 6858000"/>
              <a:gd name="connsiteX132" fmla="*/ 1560461 w 2700123"/>
              <a:gd name="connsiteY132" fmla="*/ 1222850 h 6858000"/>
              <a:gd name="connsiteX133" fmla="*/ 1560461 w 2700123"/>
              <a:gd name="connsiteY133" fmla="*/ 901226 h 6858000"/>
              <a:gd name="connsiteX134" fmla="*/ 1312839 w 2700123"/>
              <a:gd name="connsiteY134" fmla="*/ 777415 h 6858000"/>
              <a:gd name="connsiteX135" fmla="*/ 1852839 w 2700123"/>
              <a:gd name="connsiteY135" fmla="*/ 777415 h 6858000"/>
              <a:gd name="connsiteX136" fmla="*/ 1605217 w 2700123"/>
              <a:gd name="connsiteY136" fmla="*/ 901226 h 6858000"/>
              <a:gd name="connsiteX137" fmla="*/ 1605217 w 2700123"/>
              <a:gd name="connsiteY137" fmla="*/ 1222850 h 6858000"/>
              <a:gd name="connsiteX138" fmla="*/ 1852839 w 2700123"/>
              <a:gd name="connsiteY138" fmla="*/ 1346661 h 6858000"/>
              <a:gd name="connsiteX139" fmla="*/ 2100461 w 2700123"/>
              <a:gd name="connsiteY139" fmla="*/ 1222850 h 6858000"/>
              <a:gd name="connsiteX140" fmla="*/ 2100461 w 2700123"/>
              <a:gd name="connsiteY140" fmla="*/ 901226 h 6858000"/>
              <a:gd name="connsiteX141" fmla="*/ 1852839 w 2700123"/>
              <a:gd name="connsiteY141" fmla="*/ 777415 h 6858000"/>
              <a:gd name="connsiteX142" fmla="*/ 1581642 w 2700123"/>
              <a:gd name="connsiteY142" fmla="*/ 1260501 h 6858000"/>
              <a:gd name="connsiteX143" fmla="*/ 1334020 w 2700123"/>
              <a:gd name="connsiteY143" fmla="*/ 1384312 h 6858000"/>
              <a:gd name="connsiteX144" fmla="*/ 1334020 w 2700123"/>
              <a:gd name="connsiteY144" fmla="*/ 1705936 h 6858000"/>
              <a:gd name="connsiteX145" fmla="*/ 1581642 w 2700123"/>
              <a:gd name="connsiteY145" fmla="*/ 1829747 h 6858000"/>
              <a:gd name="connsiteX146" fmla="*/ 1829264 w 2700123"/>
              <a:gd name="connsiteY146" fmla="*/ 1705936 h 6858000"/>
              <a:gd name="connsiteX147" fmla="*/ 1829264 w 2700123"/>
              <a:gd name="connsiteY147" fmla="*/ 1384312 h 6858000"/>
              <a:gd name="connsiteX148" fmla="*/ 1581642 w 2700123"/>
              <a:gd name="connsiteY148" fmla="*/ 1260501 h 6858000"/>
              <a:gd name="connsiteX149" fmla="*/ 1852839 w 2700123"/>
              <a:gd name="connsiteY149" fmla="*/ 1741234 h 6858000"/>
              <a:gd name="connsiteX150" fmla="*/ 1605217 w 2700123"/>
              <a:gd name="connsiteY150" fmla="*/ 1865045 h 6858000"/>
              <a:gd name="connsiteX151" fmla="*/ 1605217 w 2700123"/>
              <a:gd name="connsiteY151" fmla="*/ 2186669 h 6858000"/>
              <a:gd name="connsiteX152" fmla="*/ 1852839 w 2700123"/>
              <a:gd name="connsiteY152" fmla="*/ 2310480 h 6858000"/>
              <a:gd name="connsiteX153" fmla="*/ 2100461 w 2700123"/>
              <a:gd name="connsiteY153" fmla="*/ 2186669 h 6858000"/>
              <a:gd name="connsiteX154" fmla="*/ 2100461 w 2700123"/>
              <a:gd name="connsiteY154" fmla="*/ 1865045 h 6858000"/>
              <a:gd name="connsiteX155" fmla="*/ 1852839 w 2700123"/>
              <a:gd name="connsiteY155" fmla="*/ 1741234 h 6858000"/>
              <a:gd name="connsiteX156" fmla="*/ 2121642 w 2700123"/>
              <a:gd name="connsiteY156" fmla="*/ 2221967 h 6858000"/>
              <a:gd name="connsiteX157" fmla="*/ 1874020 w 2700123"/>
              <a:gd name="connsiteY157" fmla="*/ 2345778 h 6858000"/>
              <a:gd name="connsiteX158" fmla="*/ 1874020 w 2700123"/>
              <a:gd name="connsiteY158" fmla="*/ 2667402 h 6858000"/>
              <a:gd name="connsiteX159" fmla="*/ 2121642 w 2700123"/>
              <a:gd name="connsiteY159" fmla="*/ 2791213 h 6858000"/>
              <a:gd name="connsiteX160" fmla="*/ 2369264 w 2700123"/>
              <a:gd name="connsiteY160" fmla="*/ 2667402 h 6858000"/>
              <a:gd name="connsiteX161" fmla="*/ 2369264 w 2700123"/>
              <a:gd name="connsiteY161" fmla="*/ 2345778 h 6858000"/>
              <a:gd name="connsiteX162" fmla="*/ 2121642 w 2700123"/>
              <a:gd name="connsiteY162" fmla="*/ 2221967 h 6858000"/>
              <a:gd name="connsiteX163" fmla="*/ 772839 w 2700123"/>
              <a:gd name="connsiteY163" fmla="*/ 777415 h 6858000"/>
              <a:gd name="connsiteX164" fmla="*/ 525217 w 2700123"/>
              <a:gd name="connsiteY164" fmla="*/ 901226 h 6858000"/>
              <a:gd name="connsiteX165" fmla="*/ 525217 w 2700123"/>
              <a:gd name="connsiteY165" fmla="*/ 1222850 h 6858000"/>
              <a:gd name="connsiteX166" fmla="*/ 772839 w 2700123"/>
              <a:gd name="connsiteY166" fmla="*/ 1346661 h 6858000"/>
              <a:gd name="connsiteX167" fmla="*/ 1020461 w 2700123"/>
              <a:gd name="connsiteY167" fmla="*/ 1222850 h 6858000"/>
              <a:gd name="connsiteX168" fmla="*/ 1020461 w 2700123"/>
              <a:gd name="connsiteY168" fmla="*/ 901226 h 6858000"/>
              <a:gd name="connsiteX169" fmla="*/ 772839 w 2700123"/>
              <a:gd name="connsiteY169" fmla="*/ 777415 h 6858000"/>
              <a:gd name="connsiteX170" fmla="*/ 1041642 w 2700123"/>
              <a:gd name="connsiteY170" fmla="*/ 1260501 h 6858000"/>
              <a:gd name="connsiteX171" fmla="*/ 794020 w 2700123"/>
              <a:gd name="connsiteY171" fmla="*/ 1384312 h 6858000"/>
              <a:gd name="connsiteX172" fmla="*/ 794020 w 2700123"/>
              <a:gd name="connsiteY172" fmla="*/ 1705936 h 6858000"/>
              <a:gd name="connsiteX173" fmla="*/ 1041642 w 2700123"/>
              <a:gd name="connsiteY173" fmla="*/ 1829747 h 6858000"/>
              <a:gd name="connsiteX174" fmla="*/ 1289264 w 2700123"/>
              <a:gd name="connsiteY174" fmla="*/ 1705936 h 6858000"/>
              <a:gd name="connsiteX175" fmla="*/ 1289264 w 2700123"/>
              <a:gd name="connsiteY175" fmla="*/ 1384312 h 6858000"/>
              <a:gd name="connsiteX176" fmla="*/ 1041642 w 2700123"/>
              <a:gd name="connsiteY176" fmla="*/ 1260501 h 6858000"/>
              <a:gd name="connsiteX177" fmla="*/ 1312839 w 2700123"/>
              <a:gd name="connsiteY177" fmla="*/ 1741234 h 6858000"/>
              <a:gd name="connsiteX178" fmla="*/ 1065217 w 2700123"/>
              <a:gd name="connsiteY178" fmla="*/ 1865045 h 6858000"/>
              <a:gd name="connsiteX179" fmla="*/ 1065217 w 2700123"/>
              <a:gd name="connsiteY179" fmla="*/ 2186669 h 6858000"/>
              <a:gd name="connsiteX180" fmla="*/ 1312839 w 2700123"/>
              <a:gd name="connsiteY180" fmla="*/ 2310480 h 6858000"/>
              <a:gd name="connsiteX181" fmla="*/ 1560461 w 2700123"/>
              <a:gd name="connsiteY181" fmla="*/ 2186669 h 6858000"/>
              <a:gd name="connsiteX182" fmla="*/ 1560461 w 2700123"/>
              <a:gd name="connsiteY182" fmla="*/ 1865045 h 6858000"/>
              <a:gd name="connsiteX183" fmla="*/ 1312839 w 2700123"/>
              <a:gd name="connsiteY183" fmla="*/ 1741234 h 6858000"/>
              <a:gd name="connsiteX184" fmla="*/ 1581642 w 2700123"/>
              <a:gd name="connsiteY184" fmla="*/ 2221967 h 6858000"/>
              <a:gd name="connsiteX185" fmla="*/ 1334020 w 2700123"/>
              <a:gd name="connsiteY185" fmla="*/ 2345778 h 6858000"/>
              <a:gd name="connsiteX186" fmla="*/ 1334020 w 2700123"/>
              <a:gd name="connsiteY186" fmla="*/ 2667402 h 6858000"/>
              <a:gd name="connsiteX187" fmla="*/ 1581642 w 2700123"/>
              <a:gd name="connsiteY187" fmla="*/ 2791213 h 6858000"/>
              <a:gd name="connsiteX188" fmla="*/ 1829264 w 2700123"/>
              <a:gd name="connsiteY188" fmla="*/ 2667402 h 6858000"/>
              <a:gd name="connsiteX189" fmla="*/ 1829264 w 2700123"/>
              <a:gd name="connsiteY189" fmla="*/ 2345778 h 6858000"/>
              <a:gd name="connsiteX190" fmla="*/ 1581642 w 2700123"/>
              <a:gd name="connsiteY190" fmla="*/ 2221967 h 6858000"/>
              <a:gd name="connsiteX191" fmla="*/ 1852839 w 2700123"/>
              <a:gd name="connsiteY191" fmla="*/ 2702700 h 6858000"/>
              <a:gd name="connsiteX192" fmla="*/ 1605217 w 2700123"/>
              <a:gd name="connsiteY192" fmla="*/ 2826511 h 6858000"/>
              <a:gd name="connsiteX193" fmla="*/ 1605217 w 2700123"/>
              <a:gd name="connsiteY193" fmla="*/ 3148135 h 6858000"/>
              <a:gd name="connsiteX194" fmla="*/ 1852839 w 2700123"/>
              <a:gd name="connsiteY194" fmla="*/ 3271946 h 6858000"/>
              <a:gd name="connsiteX195" fmla="*/ 2100461 w 2700123"/>
              <a:gd name="connsiteY195" fmla="*/ 3148135 h 6858000"/>
              <a:gd name="connsiteX196" fmla="*/ 2100461 w 2700123"/>
              <a:gd name="connsiteY196" fmla="*/ 2826511 h 6858000"/>
              <a:gd name="connsiteX197" fmla="*/ 1852839 w 2700123"/>
              <a:gd name="connsiteY197" fmla="*/ 2702700 h 6858000"/>
              <a:gd name="connsiteX198" fmla="*/ 2121642 w 2700123"/>
              <a:gd name="connsiteY198" fmla="*/ 3183433 h 6858000"/>
              <a:gd name="connsiteX199" fmla="*/ 1874020 w 2700123"/>
              <a:gd name="connsiteY199" fmla="*/ 3307244 h 6858000"/>
              <a:gd name="connsiteX200" fmla="*/ 1874020 w 2700123"/>
              <a:gd name="connsiteY200" fmla="*/ 3628868 h 6858000"/>
              <a:gd name="connsiteX201" fmla="*/ 2121642 w 2700123"/>
              <a:gd name="connsiteY201" fmla="*/ 3752679 h 6858000"/>
              <a:gd name="connsiteX202" fmla="*/ 2369264 w 2700123"/>
              <a:gd name="connsiteY202" fmla="*/ 3628868 h 6858000"/>
              <a:gd name="connsiteX203" fmla="*/ 2369264 w 2700123"/>
              <a:gd name="connsiteY203" fmla="*/ 3307244 h 6858000"/>
              <a:gd name="connsiteX204" fmla="*/ 2121642 w 2700123"/>
              <a:gd name="connsiteY204" fmla="*/ 3183433 h 6858000"/>
              <a:gd name="connsiteX205" fmla="*/ 5392 w 2700123"/>
              <a:gd name="connsiteY205" fmla="*/ 318558 h 6858000"/>
              <a:gd name="connsiteX206" fmla="*/ 5392 w 2700123"/>
              <a:gd name="connsiteY206" fmla="*/ 844055 h 6858000"/>
              <a:gd name="connsiteX207" fmla="*/ 209265 w 2700123"/>
              <a:gd name="connsiteY207" fmla="*/ 742118 h 6858000"/>
              <a:gd name="connsiteX208" fmla="*/ 209265 w 2700123"/>
              <a:gd name="connsiteY208" fmla="*/ 420494 h 6858000"/>
              <a:gd name="connsiteX209" fmla="*/ 5392 w 2700123"/>
              <a:gd name="connsiteY209" fmla="*/ 318558 h 6858000"/>
              <a:gd name="connsiteX210" fmla="*/ 501642 w 2700123"/>
              <a:gd name="connsiteY210" fmla="*/ 1260501 h 6858000"/>
              <a:gd name="connsiteX211" fmla="*/ 254020 w 2700123"/>
              <a:gd name="connsiteY211" fmla="*/ 1384312 h 6858000"/>
              <a:gd name="connsiteX212" fmla="*/ 254020 w 2700123"/>
              <a:gd name="connsiteY212" fmla="*/ 1705936 h 6858000"/>
              <a:gd name="connsiteX213" fmla="*/ 501642 w 2700123"/>
              <a:gd name="connsiteY213" fmla="*/ 1829747 h 6858000"/>
              <a:gd name="connsiteX214" fmla="*/ 749264 w 2700123"/>
              <a:gd name="connsiteY214" fmla="*/ 1705936 h 6858000"/>
              <a:gd name="connsiteX215" fmla="*/ 749264 w 2700123"/>
              <a:gd name="connsiteY215" fmla="*/ 1384312 h 6858000"/>
              <a:gd name="connsiteX216" fmla="*/ 501642 w 2700123"/>
              <a:gd name="connsiteY216" fmla="*/ 1260501 h 6858000"/>
              <a:gd name="connsiteX217" fmla="*/ 772839 w 2700123"/>
              <a:gd name="connsiteY217" fmla="*/ 1741234 h 6858000"/>
              <a:gd name="connsiteX218" fmla="*/ 525217 w 2700123"/>
              <a:gd name="connsiteY218" fmla="*/ 1865045 h 6858000"/>
              <a:gd name="connsiteX219" fmla="*/ 525217 w 2700123"/>
              <a:gd name="connsiteY219" fmla="*/ 2186669 h 6858000"/>
              <a:gd name="connsiteX220" fmla="*/ 772839 w 2700123"/>
              <a:gd name="connsiteY220" fmla="*/ 2310480 h 6858000"/>
              <a:gd name="connsiteX221" fmla="*/ 1020461 w 2700123"/>
              <a:gd name="connsiteY221" fmla="*/ 2186669 h 6858000"/>
              <a:gd name="connsiteX222" fmla="*/ 1020461 w 2700123"/>
              <a:gd name="connsiteY222" fmla="*/ 1865045 h 6858000"/>
              <a:gd name="connsiteX223" fmla="*/ 772839 w 2700123"/>
              <a:gd name="connsiteY223" fmla="*/ 1741234 h 6858000"/>
              <a:gd name="connsiteX224" fmla="*/ 1041642 w 2700123"/>
              <a:gd name="connsiteY224" fmla="*/ 2221967 h 6858000"/>
              <a:gd name="connsiteX225" fmla="*/ 794020 w 2700123"/>
              <a:gd name="connsiteY225" fmla="*/ 2345778 h 6858000"/>
              <a:gd name="connsiteX226" fmla="*/ 794020 w 2700123"/>
              <a:gd name="connsiteY226" fmla="*/ 2667402 h 6858000"/>
              <a:gd name="connsiteX227" fmla="*/ 1041642 w 2700123"/>
              <a:gd name="connsiteY227" fmla="*/ 2791213 h 6858000"/>
              <a:gd name="connsiteX228" fmla="*/ 1289264 w 2700123"/>
              <a:gd name="connsiteY228" fmla="*/ 2667402 h 6858000"/>
              <a:gd name="connsiteX229" fmla="*/ 1289264 w 2700123"/>
              <a:gd name="connsiteY229" fmla="*/ 2345778 h 6858000"/>
              <a:gd name="connsiteX230" fmla="*/ 1041642 w 2700123"/>
              <a:gd name="connsiteY230" fmla="*/ 2221967 h 6858000"/>
              <a:gd name="connsiteX231" fmla="*/ 1312839 w 2700123"/>
              <a:gd name="connsiteY231" fmla="*/ 2702700 h 6858000"/>
              <a:gd name="connsiteX232" fmla="*/ 1065217 w 2700123"/>
              <a:gd name="connsiteY232" fmla="*/ 2826511 h 6858000"/>
              <a:gd name="connsiteX233" fmla="*/ 1065217 w 2700123"/>
              <a:gd name="connsiteY233" fmla="*/ 3148135 h 6858000"/>
              <a:gd name="connsiteX234" fmla="*/ 1312839 w 2700123"/>
              <a:gd name="connsiteY234" fmla="*/ 3271946 h 6858000"/>
              <a:gd name="connsiteX235" fmla="*/ 1560461 w 2700123"/>
              <a:gd name="connsiteY235" fmla="*/ 3148135 h 6858000"/>
              <a:gd name="connsiteX236" fmla="*/ 1560461 w 2700123"/>
              <a:gd name="connsiteY236" fmla="*/ 2826511 h 6858000"/>
              <a:gd name="connsiteX237" fmla="*/ 1312839 w 2700123"/>
              <a:gd name="connsiteY237" fmla="*/ 2702700 h 6858000"/>
              <a:gd name="connsiteX238" fmla="*/ 1581642 w 2700123"/>
              <a:gd name="connsiteY238" fmla="*/ 3183433 h 6858000"/>
              <a:gd name="connsiteX239" fmla="*/ 1334020 w 2700123"/>
              <a:gd name="connsiteY239" fmla="*/ 3307244 h 6858000"/>
              <a:gd name="connsiteX240" fmla="*/ 1334020 w 2700123"/>
              <a:gd name="connsiteY240" fmla="*/ 3628868 h 6858000"/>
              <a:gd name="connsiteX241" fmla="*/ 1581642 w 2700123"/>
              <a:gd name="connsiteY241" fmla="*/ 3752679 h 6858000"/>
              <a:gd name="connsiteX242" fmla="*/ 1829264 w 2700123"/>
              <a:gd name="connsiteY242" fmla="*/ 3628868 h 6858000"/>
              <a:gd name="connsiteX243" fmla="*/ 1829264 w 2700123"/>
              <a:gd name="connsiteY243" fmla="*/ 3307244 h 6858000"/>
              <a:gd name="connsiteX244" fmla="*/ 1581642 w 2700123"/>
              <a:gd name="connsiteY244" fmla="*/ 3183433 h 6858000"/>
              <a:gd name="connsiteX245" fmla="*/ 1852839 w 2700123"/>
              <a:gd name="connsiteY245" fmla="*/ 3664166 h 6858000"/>
              <a:gd name="connsiteX246" fmla="*/ 1605217 w 2700123"/>
              <a:gd name="connsiteY246" fmla="*/ 3787977 h 6858000"/>
              <a:gd name="connsiteX247" fmla="*/ 1605217 w 2700123"/>
              <a:gd name="connsiteY247" fmla="*/ 4109601 h 6858000"/>
              <a:gd name="connsiteX248" fmla="*/ 1852839 w 2700123"/>
              <a:gd name="connsiteY248" fmla="*/ 4233412 h 6858000"/>
              <a:gd name="connsiteX249" fmla="*/ 2100461 w 2700123"/>
              <a:gd name="connsiteY249" fmla="*/ 4109601 h 6858000"/>
              <a:gd name="connsiteX250" fmla="*/ 2100461 w 2700123"/>
              <a:gd name="connsiteY250" fmla="*/ 3787977 h 6858000"/>
              <a:gd name="connsiteX251" fmla="*/ 1852839 w 2700123"/>
              <a:gd name="connsiteY251" fmla="*/ 3664166 h 6858000"/>
              <a:gd name="connsiteX252" fmla="*/ 2121642 w 2700123"/>
              <a:gd name="connsiteY252" fmla="*/ 4144899 h 6858000"/>
              <a:gd name="connsiteX253" fmla="*/ 1874020 w 2700123"/>
              <a:gd name="connsiteY253" fmla="*/ 4268710 h 6858000"/>
              <a:gd name="connsiteX254" fmla="*/ 1874020 w 2700123"/>
              <a:gd name="connsiteY254" fmla="*/ 4590334 h 6858000"/>
              <a:gd name="connsiteX255" fmla="*/ 2121642 w 2700123"/>
              <a:gd name="connsiteY255" fmla="*/ 4714145 h 6858000"/>
              <a:gd name="connsiteX256" fmla="*/ 2369264 w 2700123"/>
              <a:gd name="connsiteY256" fmla="*/ 4590334 h 6858000"/>
              <a:gd name="connsiteX257" fmla="*/ 2369264 w 2700123"/>
              <a:gd name="connsiteY257" fmla="*/ 4268710 h 6858000"/>
              <a:gd name="connsiteX258" fmla="*/ 2121642 w 2700123"/>
              <a:gd name="connsiteY258" fmla="*/ 4144899 h 6858000"/>
              <a:gd name="connsiteX259" fmla="*/ 2392839 w 2700123"/>
              <a:gd name="connsiteY259" fmla="*/ 4625632 h 6858000"/>
              <a:gd name="connsiteX260" fmla="*/ 2145217 w 2700123"/>
              <a:gd name="connsiteY260" fmla="*/ 4749443 h 6858000"/>
              <a:gd name="connsiteX261" fmla="*/ 2145217 w 2700123"/>
              <a:gd name="connsiteY261" fmla="*/ 5071067 h 6858000"/>
              <a:gd name="connsiteX262" fmla="*/ 2392839 w 2700123"/>
              <a:gd name="connsiteY262" fmla="*/ 5194878 h 6858000"/>
              <a:gd name="connsiteX263" fmla="*/ 2640461 w 2700123"/>
              <a:gd name="connsiteY263" fmla="*/ 5071067 h 6858000"/>
              <a:gd name="connsiteX264" fmla="*/ 2640461 w 2700123"/>
              <a:gd name="connsiteY264" fmla="*/ 4749443 h 6858000"/>
              <a:gd name="connsiteX265" fmla="*/ 2392839 w 2700123"/>
              <a:gd name="connsiteY265" fmla="*/ 4625632 h 6858000"/>
              <a:gd name="connsiteX266" fmla="*/ 5392 w 2700123"/>
              <a:gd name="connsiteY266" fmla="*/ 1282377 h 6858000"/>
              <a:gd name="connsiteX267" fmla="*/ 5392 w 2700123"/>
              <a:gd name="connsiteY267" fmla="*/ 1807874 h 6858000"/>
              <a:gd name="connsiteX268" fmla="*/ 209265 w 2700123"/>
              <a:gd name="connsiteY268" fmla="*/ 1705937 h 6858000"/>
              <a:gd name="connsiteX269" fmla="*/ 209265 w 2700123"/>
              <a:gd name="connsiteY269" fmla="*/ 1384313 h 6858000"/>
              <a:gd name="connsiteX270" fmla="*/ 5392 w 2700123"/>
              <a:gd name="connsiteY270" fmla="*/ 1282377 h 6858000"/>
              <a:gd name="connsiteX271" fmla="*/ 501642 w 2700123"/>
              <a:gd name="connsiteY271" fmla="*/ 2221967 h 6858000"/>
              <a:gd name="connsiteX272" fmla="*/ 254020 w 2700123"/>
              <a:gd name="connsiteY272" fmla="*/ 2345778 h 6858000"/>
              <a:gd name="connsiteX273" fmla="*/ 254020 w 2700123"/>
              <a:gd name="connsiteY273" fmla="*/ 2667402 h 6858000"/>
              <a:gd name="connsiteX274" fmla="*/ 501642 w 2700123"/>
              <a:gd name="connsiteY274" fmla="*/ 2791213 h 6858000"/>
              <a:gd name="connsiteX275" fmla="*/ 749264 w 2700123"/>
              <a:gd name="connsiteY275" fmla="*/ 2667402 h 6858000"/>
              <a:gd name="connsiteX276" fmla="*/ 749264 w 2700123"/>
              <a:gd name="connsiteY276" fmla="*/ 2345778 h 6858000"/>
              <a:gd name="connsiteX277" fmla="*/ 501642 w 2700123"/>
              <a:gd name="connsiteY277" fmla="*/ 2221967 h 6858000"/>
              <a:gd name="connsiteX278" fmla="*/ 772839 w 2700123"/>
              <a:gd name="connsiteY278" fmla="*/ 2702700 h 6858000"/>
              <a:gd name="connsiteX279" fmla="*/ 525217 w 2700123"/>
              <a:gd name="connsiteY279" fmla="*/ 2826511 h 6858000"/>
              <a:gd name="connsiteX280" fmla="*/ 525217 w 2700123"/>
              <a:gd name="connsiteY280" fmla="*/ 3148135 h 6858000"/>
              <a:gd name="connsiteX281" fmla="*/ 772839 w 2700123"/>
              <a:gd name="connsiteY281" fmla="*/ 3271946 h 6858000"/>
              <a:gd name="connsiteX282" fmla="*/ 1020461 w 2700123"/>
              <a:gd name="connsiteY282" fmla="*/ 3148135 h 6858000"/>
              <a:gd name="connsiteX283" fmla="*/ 1020461 w 2700123"/>
              <a:gd name="connsiteY283" fmla="*/ 2826511 h 6858000"/>
              <a:gd name="connsiteX284" fmla="*/ 772839 w 2700123"/>
              <a:gd name="connsiteY284" fmla="*/ 2702700 h 6858000"/>
              <a:gd name="connsiteX285" fmla="*/ 1041642 w 2700123"/>
              <a:gd name="connsiteY285" fmla="*/ 3183433 h 6858000"/>
              <a:gd name="connsiteX286" fmla="*/ 794020 w 2700123"/>
              <a:gd name="connsiteY286" fmla="*/ 3307244 h 6858000"/>
              <a:gd name="connsiteX287" fmla="*/ 794020 w 2700123"/>
              <a:gd name="connsiteY287" fmla="*/ 3628868 h 6858000"/>
              <a:gd name="connsiteX288" fmla="*/ 1041642 w 2700123"/>
              <a:gd name="connsiteY288" fmla="*/ 3752679 h 6858000"/>
              <a:gd name="connsiteX289" fmla="*/ 1289264 w 2700123"/>
              <a:gd name="connsiteY289" fmla="*/ 3628868 h 6858000"/>
              <a:gd name="connsiteX290" fmla="*/ 1289264 w 2700123"/>
              <a:gd name="connsiteY290" fmla="*/ 3307244 h 6858000"/>
              <a:gd name="connsiteX291" fmla="*/ 1041642 w 2700123"/>
              <a:gd name="connsiteY291" fmla="*/ 3183433 h 6858000"/>
              <a:gd name="connsiteX292" fmla="*/ 1312839 w 2700123"/>
              <a:gd name="connsiteY292" fmla="*/ 3664166 h 6858000"/>
              <a:gd name="connsiteX293" fmla="*/ 1065217 w 2700123"/>
              <a:gd name="connsiteY293" fmla="*/ 3787977 h 6858000"/>
              <a:gd name="connsiteX294" fmla="*/ 1065217 w 2700123"/>
              <a:gd name="connsiteY294" fmla="*/ 4109601 h 6858000"/>
              <a:gd name="connsiteX295" fmla="*/ 1312839 w 2700123"/>
              <a:gd name="connsiteY295" fmla="*/ 4233412 h 6858000"/>
              <a:gd name="connsiteX296" fmla="*/ 1560461 w 2700123"/>
              <a:gd name="connsiteY296" fmla="*/ 4109601 h 6858000"/>
              <a:gd name="connsiteX297" fmla="*/ 1560461 w 2700123"/>
              <a:gd name="connsiteY297" fmla="*/ 3787977 h 6858000"/>
              <a:gd name="connsiteX298" fmla="*/ 1312839 w 2700123"/>
              <a:gd name="connsiteY298" fmla="*/ 3664166 h 6858000"/>
              <a:gd name="connsiteX299" fmla="*/ 1581642 w 2700123"/>
              <a:gd name="connsiteY299" fmla="*/ 4144899 h 6858000"/>
              <a:gd name="connsiteX300" fmla="*/ 1334020 w 2700123"/>
              <a:gd name="connsiteY300" fmla="*/ 4268710 h 6858000"/>
              <a:gd name="connsiteX301" fmla="*/ 1334020 w 2700123"/>
              <a:gd name="connsiteY301" fmla="*/ 4590334 h 6858000"/>
              <a:gd name="connsiteX302" fmla="*/ 1581642 w 2700123"/>
              <a:gd name="connsiteY302" fmla="*/ 4714145 h 6858000"/>
              <a:gd name="connsiteX303" fmla="*/ 1829264 w 2700123"/>
              <a:gd name="connsiteY303" fmla="*/ 4590334 h 6858000"/>
              <a:gd name="connsiteX304" fmla="*/ 1829264 w 2700123"/>
              <a:gd name="connsiteY304" fmla="*/ 4268710 h 6858000"/>
              <a:gd name="connsiteX305" fmla="*/ 1581642 w 2700123"/>
              <a:gd name="connsiteY305" fmla="*/ 4144899 h 6858000"/>
              <a:gd name="connsiteX306" fmla="*/ 1852839 w 2700123"/>
              <a:gd name="connsiteY306" fmla="*/ 4625632 h 6858000"/>
              <a:gd name="connsiteX307" fmla="*/ 1605217 w 2700123"/>
              <a:gd name="connsiteY307" fmla="*/ 4749443 h 6858000"/>
              <a:gd name="connsiteX308" fmla="*/ 1605217 w 2700123"/>
              <a:gd name="connsiteY308" fmla="*/ 5071067 h 6858000"/>
              <a:gd name="connsiteX309" fmla="*/ 1852839 w 2700123"/>
              <a:gd name="connsiteY309" fmla="*/ 5194878 h 6858000"/>
              <a:gd name="connsiteX310" fmla="*/ 2100461 w 2700123"/>
              <a:gd name="connsiteY310" fmla="*/ 5071067 h 6858000"/>
              <a:gd name="connsiteX311" fmla="*/ 2100461 w 2700123"/>
              <a:gd name="connsiteY311" fmla="*/ 4749443 h 6858000"/>
              <a:gd name="connsiteX312" fmla="*/ 1852839 w 2700123"/>
              <a:gd name="connsiteY312" fmla="*/ 4625632 h 6858000"/>
              <a:gd name="connsiteX313" fmla="*/ 2121642 w 2700123"/>
              <a:gd name="connsiteY313" fmla="*/ 5106365 h 6858000"/>
              <a:gd name="connsiteX314" fmla="*/ 1874020 w 2700123"/>
              <a:gd name="connsiteY314" fmla="*/ 5230176 h 6858000"/>
              <a:gd name="connsiteX315" fmla="*/ 1874020 w 2700123"/>
              <a:gd name="connsiteY315" fmla="*/ 5551800 h 6858000"/>
              <a:gd name="connsiteX316" fmla="*/ 2121642 w 2700123"/>
              <a:gd name="connsiteY316" fmla="*/ 5675611 h 6858000"/>
              <a:gd name="connsiteX317" fmla="*/ 2369264 w 2700123"/>
              <a:gd name="connsiteY317" fmla="*/ 5551800 h 6858000"/>
              <a:gd name="connsiteX318" fmla="*/ 2369264 w 2700123"/>
              <a:gd name="connsiteY318" fmla="*/ 5230176 h 6858000"/>
              <a:gd name="connsiteX319" fmla="*/ 2121642 w 2700123"/>
              <a:gd name="connsiteY319" fmla="*/ 5106365 h 6858000"/>
              <a:gd name="connsiteX320" fmla="*/ 5392 w 2700123"/>
              <a:gd name="connsiteY320" fmla="*/ 2243843 h 6858000"/>
              <a:gd name="connsiteX321" fmla="*/ 5392 w 2700123"/>
              <a:gd name="connsiteY321" fmla="*/ 2769340 h 6858000"/>
              <a:gd name="connsiteX322" fmla="*/ 209265 w 2700123"/>
              <a:gd name="connsiteY322" fmla="*/ 2667403 h 6858000"/>
              <a:gd name="connsiteX323" fmla="*/ 209265 w 2700123"/>
              <a:gd name="connsiteY323" fmla="*/ 2345779 h 6858000"/>
              <a:gd name="connsiteX324" fmla="*/ 5392 w 2700123"/>
              <a:gd name="connsiteY324" fmla="*/ 2243843 h 6858000"/>
              <a:gd name="connsiteX325" fmla="*/ 501642 w 2700123"/>
              <a:gd name="connsiteY325" fmla="*/ 3183433 h 6858000"/>
              <a:gd name="connsiteX326" fmla="*/ 254020 w 2700123"/>
              <a:gd name="connsiteY326" fmla="*/ 3307244 h 6858000"/>
              <a:gd name="connsiteX327" fmla="*/ 254020 w 2700123"/>
              <a:gd name="connsiteY327" fmla="*/ 3628868 h 6858000"/>
              <a:gd name="connsiteX328" fmla="*/ 501642 w 2700123"/>
              <a:gd name="connsiteY328" fmla="*/ 3752679 h 6858000"/>
              <a:gd name="connsiteX329" fmla="*/ 749264 w 2700123"/>
              <a:gd name="connsiteY329" fmla="*/ 3628868 h 6858000"/>
              <a:gd name="connsiteX330" fmla="*/ 749264 w 2700123"/>
              <a:gd name="connsiteY330" fmla="*/ 3307244 h 6858000"/>
              <a:gd name="connsiteX331" fmla="*/ 501642 w 2700123"/>
              <a:gd name="connsiteY331" fmla="*/ 3183433 h 6858000"/>
              <a:gd name="connsiteX332" fmla="*/ 772839 w 2700123"/>
              <a:gd name="connsiteY332" fmla="*/ 3664166 h 6858000"/>
              <a:gd name="connsiteX333" fmla="*/ 525217 w 2700123"/>
              <a:gd name="connsiteY333" fmla="*/ 3787977 h 6858000"/>
              <a:gd name="connsiteX334" fmla="*/ 525217 w 2700123"/>
              <a:gd name="connsiteY334" fmla="*/ 4109601 h 6858000"/>
              <a:gd name="connsiteX335" fmla="*/ 772839 w 2700123"/>
              <a:gd name="connsiteY335" fmla="*/ 4233412 h 6858000"/>
              <a:gd name="connsiteX336" fmla="*/ 1020461 w 2700123"/>
              <a:gd name="connsiteY336" fmla="*/ 4109601 h 6858000"/>
              <a:gd name="connsiteX337" fmla="*/ 1020461 w 2700123"/>
              <a:gd name="connsiteY337" fmla="*/ 3787977 h 6858000"/>
              <a:gd name="connsiteX338" fmla="*/ 772839 w 2700123"/>
              <a:gd name="connsiteY338" fmla="*/ 3664166 h 6858000"/>
              <a:gd name="connsiteX339" fmla="*/ 1041642 w 2700123"/>
              <a:gd name="connsiteY339" fmla="*/ 4144899 h 6858000"/>
              <a:gd name="connsiteX340" fmla="*/ 794020 w 2700123"/>
              <a:gd name="connsiteY340" fmla="*/ 4268710 h 6858000"/>
              <a:gd name="connsiteX341" fmla="*/ 794020 w 2700123"/>
              <a:gd name="connsiteY341" fmla="*/ 4590334 h 6858000"/>
              <a:gd name="connsiteX342" fmla="*/ 1041642 w 2700123"/>
              <a:gd name="connsiteY342" fmla="*/ 4714145 h 6858000"/>
              <a:gd name="connsiteX343" fmla="*/ 1289264 w 2700123"/>
              <a:gd name="connsiteY343" fmla="*/ 4590334 h 6858000"/>
              <a:gd name="connsiteX344" fmla="*/ 1289264 w 2700123"/>
              <a:gd name="connsiteY344" fmla="*/ 4268710 h 6858000"/>
              <a:gd name="connsiteX345" fmla="*/ 1041642 w 2700123"/>
              <a:gd name="connsiteY345" fmla="*/ 4144899 h 6858000"/>
              <a:gd name="connsiteX346" fmla="*/ 1312839 w 2700123"/>
              <a:gd name="connsiteY346" fmla="*/ 4625632 h 6858000"/>
              <a:gd name="connsiteX347" fmla="*/ 1065217 w 2700123"/>
              <a:gd name="connsiteY347" fmla="*/ 4749443 h 6858000"/>
              <a:gd name="connsiteX348" fmla="*/ 1065217 w 2700123"/>
              <a:gd name="connsiteY348" fmla="*/ 5071067 h 6858000"/>
              <a:gd name="connsiteX349" fmla="*/ 1312839 w 2700123"/>
              <a:gd name="connsiteY349" fmla="*/ 5194878 h 6858000"/>
              <a:gd name="connsiteX350" fmla="*/ 1560461 w 2700123"/>
              <a:gd name="connsiteY350" fmla="*/ 5071067 h 6858000"/>
              <a:gd name="connsiteX351" fmla="*/ 1560461 w 2700123"/>
              <a:gd name="connsiteY351" fmla="*/ 4749443 h 6858000"/>
              <a:gd name="connsiteX352" fmla="*/ 1312839 w 2700123"/>
              <a:gd name="connsiteY352" fmla="*/ 4625632 h 6858000"/>
              <a:gd name="connsiteX353" fmla="*/ 1581642 w 2700123"/>
              <a:gd name="connsiteY353" fmla="*/ 5106365 h 6858000"/>
              <a:gd name="connsiteX354" fmla="*/ 1334020 w 2700123"/>
              <a:gd name="connsiteY354" fmla="*/ 5230176 h 6858000"/>
              <a:gd name="connsiteX355" fmla="*/ 1334020 w 2700123"/>
              <a:gd name="connsiteY355" fmla="*/ 5551800 h 6858000"/>
              <a:gd name="connsiteX356" fmla="*/ 1581642 w 2700123"/>
              <a:gd name="connsiteY356" fmla="*/ 5675611 h 6858000"/>
              <a:gd name="connsiteX357" fmla="*/ 1829264 w 2700123"/>
              <a:gd name="connsiteY357" fmla="*/ 5551800 h 6858000"/>
              <a:gd name="connsiteX358" fmla="*/ 1829264 w 2700123"/>
              <a:gd name="connsiteY358" fmla="*/ 5230176 h 6858000"/>
              <a:gd name="connsiteX359" fmla="*/ 1581642 w 2700123"/>
              <a:gd name="connsiteY359" fmla="*/ 5106365 h 6858000"/>
              <a:gd name="connsiteX360" fmla="*/ 1852839 w 2700123"/>
              <a:gd name="connsiteY360" fmla="*/ 5587098 h 6858000"/>
              <a:gd name="connsiteX361" fmla="*/ 1605217 w 2700123"/>
              <a:gd name="connsiteY361" fmla="*/ 5710909 h 6858000"/>
              <a:gd name="connsiteX362" fmla="*/ 1605217 w 2700123"/>
              <a:gd name="connsiteY362" fmla="*/ 6032533 h 6858000"/>
              <a:gd name="connsiteX363" fmla="*/ 1852839 w 2700123"/>
              <a:gd name="connsiteY363" fmla="*/ 6156344 h 6858000"/>
              <a:gd name="connsiteX364" fmla="*/ 2100461 w 2700123"/>
              <a:gd name="connsiteY364" fmla="*/ 6032533 h 6858000"/>
              <a:gd name="connsiteX365" fmla="*/ 2100461 w 2700123"/>
              <a:gd name="connsiteY365" fmla="*/ 5710909 h 6858000"/>
              <a:gd name="connsiteX366" fmla="*/ 1852839 w 2700123"/>
              <a:gd name="connsiteY366" fmla="*/ 5587098 h 6858000"/>
              <a:gd name="connsiteX367" fmla="*/ 5392 w 2700123"/>
              <a:gd name="connsiteY367" fmla="*/ 3205309 h 6858000"/>
              <a:gd name="connsiteX368" fmla="*/ 5392 w 2700123"/>
              <a:gd name="connsiteY368" fmla="*/ 3730806 h 6858000"/>
              <a:gd name="connsiteX369" fmla="*/ 209265 w 2700123"/>
              <a:gd name="connsiteY369" fmla="*/ 3628869 h 6858000"/>
              <a:gd name="connsiteX370" fmla="*/ 209265 w 2700123"/>
              <a:gd name="connsiteY370" fmla="*/ 3307245 h 6858000"/>
              <a:gd name="connsiteX371" fmla="*/ 5392 w 2700123"/>
              <a:gd name="connsiteY371" fmla="*/ 3205309 h 6858000"/>
              <a:gd name="connsiteX372" fmla="*/ 501642 w 2700123"/>
              <a:gd name="connsiteY372" fmla="*/ 4144899 h 6858000"/>
              <a:gd name="connsiteX373" fmla="*/ 254020 w 2700123"/>
              <a:gd name="connsiteY373" fmla="*/ 4268710 h 6858000"/>
              <a:gd name="connsiteX374" fmla="*/ 254020 w 2700123"/>
              <a:gd name="connsiteY374" fmla="*/ 4590334 h 6858000"/>
              <a:gd name="connsiteX375" fmla="*/ 501642 w 2700123"/>
              <a:gd name="connsiteY375" fmla="*/ 4714145 h 6858000"/>
              <a:gd name="connsiteX376" fmla="*/ 749264 w 2700123"/>
              <a:gd name="connsiteY376" fmla="*/ 4590334 h 6858000"/>
              <a:gd name="connsiteX377" fmla="*/ 749264 w 2700123"/>
              <a:gd name="connsiteY377" fmla="*/ 4268710 h 6858000"/>
              <a:gd name="connsiteX378" fmla="*/ 501642 w 2700123"/>
              <a:gd name="connsiteY378" fmla="*/ 4144899 h 6858000"/>
              <a:gd name="connsiteX379" fmla="*/ 772839 w 2700123"/>
              <a:gd name="connsiteY379" fmla="*/ 4625632 h 6858000"/>
              <a:gd name="connsiteX380" fmla="*/ 525217 w 2700123"/>
              <a:gd name="connsiteY380" fmla="*/ 4749443 h 6858000"/>
              <a:gd name="connsiteX381" fmla="*/ 525217 w 2700123"/>
              <a:gd name="connsiteY381" fmla="*/ 5071067 h 6858000"/>
              <a:gd name="connsiteX382" fmla="*/ 772839 w 2700123"/>
              <a:gd name="connsiteY382" fmla="*/ 5194878 h 6858000"/>
              <a:gd name="connsiteX383" fmla="*/ 1020461 w 2700123"/>
              <a:gd name="connsiteY383" fmla="*/ 5071067 h 6858000"/>
              <a:gd name="connsiteX384" fmla="*/ 1020461 w 2700123"/>
              <a:gd name="connsiteY384" fmla="*/ 4749443 h 6858000"/>
              <a:gd name="connsiteX385" fmla="*/ 772839 w 2700123"/>
              <a:gd name="connsiteY385" fmla="*/ 4625632 h 6858000"/>
              <a:gd name="connsiteX386" fmla="*/ 1041642 w 2700123"/>
              <a:gd name="connsiteY386" fmla="*/ 5106365 h 6858000"/>
              <a:gd name="connsiteX387" fmla="*/ 794020 w 2700123"/>
              <a:gd name="connsiteY387" fmla="*/ 5230176 h 6858000"/>
              <a:gd name="connsiteX388" fmla="*/ 794020 w 2700123"/>
              <a:gd name="connsiteY388" fmla="*/ 5551800 h 6858000"/>
              <a:gd name="connsiteX389" fmla="*/ 1041642 w 2700123"/>
              <a:gd name="connsiteY389" fmla="*/ 5675611 h 6858000"/>
              <a:gd name="connsiteX390" fmla="*/ 1289264 w 2700123"/>
              <a:gd name="connsiteY390" fmla="*/ 5551800 h 6858000"/>
              <a:gd name="connsiteX391" fmla="*/ 1289264 w 2700123"/>
              <a:gd name="connsiteY391" fmla="*/ 5230176 h 6858000"/>
              <a:gd name="connsiteX392" fmla="*/ 1041642 w 2700123"/>
              <a:gd name="connsiteY392" fmla="*/ 5106365 h 6858000"/>
              <a:gd name="connsiteX393" fmla="*/ 1312839 w 2700123"/>
              <a:gd name="connsiteY393" fmla="*/ 5587098 h 6858000"/>
              <a:gd name="connsiteX394" fmla="*/ 1065217 w 2700123"/>
              <a:gd name="connsiteY394" fmla="*/ 5710909 h 6858000"/>
              <a:gd name="connsiteX395" fmla="*/ 1065217 w 2700123"/>
              <a:gd name="connsiteY395" fmla="*/ 6032533 h 6858000"/>
              <a:gd name="connsiteX396" fmla="*/ 1312839 w 2700123"/>
              <a:gd name="connsiteY396" fmla="*/ 6156344 h 6858000"/>
              <a:gd name="connsiteX397" fmla="*/ 1560461 w 2700123"/>
              <a:gd name="connsiteY397" fmla="*/ 6032533 h 6858000"/>
              <a:gd name="connsiteX398" fmla="*/ 1560461 w 2700123"/>
              <a:gd name="connsiteY398" fmla="*/ 5710909 h 6858000"/>
              <a:gd name="connsiteX399" fmla="*/ 1312839 w 2700123"/>
              <a:gd name="connsiteY399" fmla="*/ 5587098 h 6858000"/>
              <a:gd name="connsiteX400" fmla="*/ 5392 w 2700123"/>
              <a:gd name="connsiteY400" fmla="*/ 4166775 h 6858000"/>
              <a:gd name="connsiteX401" fmla="*/ 5392 w 2700123"/>
              <a:gd name="connsiteY401" fmla="*/ 4692272 h 6858000"/>
              <a:gd name="connsiteX402" fmla="*/ 209265 w 2700123"/>
              <a:gd name="connsiteY402" fmla="*/ 4590335 h 6858000"/>
              <a:gd name="connsiteX403" fmla="*/ 209265 w 2700123"/>
              <a:gd name="connsiteY403" fmla="*/ 4268711 h 6858000"/>
              <a:gd name="connsiteX404" fmla="*/ 5392 w 2700123"/>
              <a:gd name="connsiteY404" fmla="*/ 4166775 h 6858000"/>
              <a:gd name="connsiteX405" fmla="*/ 501642 w 2700123"/>
              <a:gd name="connsiteY405" fmla="*/ 5106365 h 6858000"/>
              <a:gd name="connsiteX406" fmla="*/ 254020 w 2700123"/>
              <a:gd name="connsiteY406" fmla="*/ 5230176 h 6858000"/>
              <a:gd name="connsiteX407" fmla="*/ 254020 w 2700123"/>
              <a:gd name="connsiteY407" fmla="*/ 5551800 h 6858000"/>
              <a:gd name="connsiteX408" fmla="*/ 501642 w 2700123"/>
              <a:gd name="connsiteY408" fmla="*/ 5675611 h 6858000"/>
              <a:gd name="connsiteX409" fmla="*/ 749264 w 2700123"/>
              <a:gd name="connsiteY409" fmla="*/ 5551800 h 6858000"/>
              <a:gd name="connsiteX410" fmla="*/ 749264 w 2700123"/>
              <a:gd name="connsiteY410" fmla="*/ 5230176 h 6858000"/>
              <a:gd name="connsiteX411" fmla="*/ 501642 w 2700123"/>
              <a:gd name="connsiteY411" fmla="*/ 5106365 h 6858000"/>
              <a:gd name="connsiteX412" fmla="*/ 772839 w 2700123"/>
              <a:gd name="connsiteY412" fmla="*/ 5587098 h 6858000"/>
              <a:gd name="connsiteX413" fmla="*/ 525217 w 2700123"/>
              <a:gd name="connsiteY413" fmla="*/ 5710909 h 6858000"/>
              <a:gd name="connsiteX414" fmla="*/ 525217 w 2700123"/>
              <a:gd name="connsiteY414" fmla="*/ 6032533 h 6858000"/>
              <a:gd name="connsiteX415" fmla="*/ 772839 w 2700123"/>
              <a:gd name="connsiteY415" fmla="*/ 6156344 h 6858000"/>
              <a:gd name="connsiteX416" fmla="*/ 1020461 w 2700123"/>
              <a:gd name="connsiteY416" fmla="*/ 6032533 h 6858000"/>
              <a:gd name="connsiteX417" fmla="*/ 1020461 w 2700123"/>
              <a:gd name="connsiteY417" fmla="*/ 5710909 h 6858000"/>
              <a:gd name="connsiteX418" fmla="*/ 772839 w 2700123"/>
              <a:gd name="connsiteY418" fmla="*/ 5587098 h 6858000"/>
              <a:gd name="connsiteX419" fmla="*/ 1041643 w 2700123"/>
              <a:gd name="connsiteY419" fmla="*/ 6067831 h 6858000"/>
              <a:gd name="connsiteX420" fmla="*/ 794021 w 2700123"/>
              <a:gd name="connsiteY420" fmla="*/ 6191642 h 6858000"/>
              <a:gd name="connsiteX421" fmla="*/ 794021 w 2700123"/>
              <a:gd name="connsiteY421" fmla="*/ 6513266 h 6858000"/>
              <a:gd name="connsiteX422" fmla="*/ 1041643 w 2700123"/>
              <a:gd name="connsiteY422" fmla="*/ 6637078 h 6858000"/>
              <a:gd name="connsiteX423" fmla="*/ 1289265 w 2700123"/>
              <a:gd name="connsiteY423" fmla="*/ 6513266 h 6858000"/>
              <a:gd name="connsiteX424" fmla="*/ 1289265 w 2700123"/>
              <a:gd name="connsiteY424" fmla="*/ 6191642 h 6858000"/>
              <a:gd name="connsiteX425" fmla="*/ 1041643 w 2700123"/>
              <a:gd name="connsiteY425" fmla="*/ 6067831 h 6858000"/>
              <a:gd name="connsiteX426" fmla="*/ 5392 w 2700123"/>
              <a:gd name="connsiteY426" fmla="*/ 5128241 h 6858000"/>
              <a:gd name="connsiteX427" fmla="*/ 5392 w 2700123"/>
              <a:gd name="connsiteY427" fmla="*/ 5653738 h 6858000"/>
              <a:gd name="connsiteX428" fmla="*/ 209265 w 2700123"/>
              <a:gd name="connsiteY428" fmla="*/ 5551801 h 6858000"/>
              <a:gd name="connsiteX429" fmla="*/ 209265 w 2700123"/>
              <a:gd name="connsiteY429" fmla="*/ 5230177 h 6858000"/>
              <a:gd name="connsiteX430" fmla="*/ 5392 w 2700123"/>
              <a:gd name="connsiteY430" fmla="*/ 5128241 h 6858000"/>
              <a:gd name="connsiteX431" fmla="*/ 501643 w 2700123"/>
              <a:gd name="connsiteY431" fmla="*/ 6067831 h 6858000"/>
              <a:gd name="connsiteX432" fmla="*/ 254021 w 2700123"/>
              <a:gd name="connsiteY432" fmla="*/ 6191642 h 6858000"/>
              <a:gd name="connsiteX433" fmla="*/ 254021 w 2700123"/>
              <a:gd name="connsiteY433" fmla="*/ 6513266 h 6858000"/>
              <a:gd name="connsiteX434" fmla="*/ 501643 w 2700123"/>
              <a:gd name="connsiteY434" fmla="*/ 6637078 h 6858000"/>
              <a:gd name="connsiteX435" fmla="*/ 749265 w 2700123"/>
              <a:gd name="connsiteY435" fmla="*/ 6513266 h 6858000"/>
              <a:gd name="connsiteX436" fmla="*/ 749265 w 2700123"/>
              <a:gd name="connsiteY436" fmla="*/ 6191642 h 6858000"/>
              <a:gd name="connsiteX437" fmla="*/ 501643 w 2700123"/>
              <a:gd name="connsiteY437" fmla="*/ 60678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</a:cxnLst>
            <a:rect l="l" t="t" r="r" b="b"/>
            <a:pathLst>
              <a:path w="2700123" h="6858000">
                <a:moveTo>
                  <a:pt x="0" y="0"/>
                </a:moveTo>
                <a:lnTo>
                  <a:pt x="2700123" y="0"/>
                </a:lnTo>
                <a:lnTo>
                  <a:pt x="2700123" y="6858000"/>
                </a:lnTo>
                <a:lnTo>
                  <a:pt x="1020461" y="6858000"/>
                </a:lnTo>
                <a:lnTo>
                  <a:pt x="1020461" y="6672377"/>
                </a:lnTo>
                <a:lnTo>
                  <a:pt x="772839" y="6548565"/>
                </a:lnTo>
                <a:lnTo>
                  <a:pt x="525217" y="6672377"/>
                </a:lnTo>
                <a:lnTo>
                  <a:pt x="525217" y="6858000"/>
                </a:lnTo>
                <a:lnTo>
                  <a:pt x="501642" y="6858000"/>
                </a:lnTo>
                <a:lnTo>
                  <a:pt x="501642" y="6672375"/>
                </a:lnTo>
                <a:lnTo>
                  <a:pt x="254020" y="6548563"/>
                </a:lnTo>
                <a:lnTo>
                  <a:pt x="6398" y="6672375"/>
                </a:lnTo>
                <a:lnTo>
                  <a:pt x="6398" y="6858000"/>
                </a:lnTo>
                <a:lnTo>
                  <a:pt x="0" y="6858000"/>
                </a:lnTo>
                <a:lnTo>
                  <a:pt x="0" y="6617899"/>
                </a:lnTo>
                <a:lnTo>
                  <a:pt x="5391" y="6615204"/>
                </a:lnTo>
                <a:lnTo>
                  <a:pt x="209265" y="6513266"/>
                </a:lnTo>
                <a:lnTo>
                  <a:pt x="209265" y="6191642"/>
                </a:lnTo>
                <a:lnTo>
                  <a:pt x="5391" y="6089706"/>
                </a:lnTo>
                <a:lnTo>
                  <a:pt x="0" y="6087010"/>
                </a:lnTo>
                <a:lnTo>
                  <a:pt x="0" y="6042007"/>
                </a:lnTo>
                <a:lnTo>
                  <a:pt x="5392" y="6044703"/>
                </a:lnTo>
                <a:lnTo>
                  <a:pt x="5392" y="6044702"/>
                </a:lnTo>
                <a:lnTo>
                  <a:pt x="240045" y="6162028"/>
                </a:lnTo>
                <a:lnTo>
                  <a:pt x="487667" y="6038217"/>
                </a:lnTo>
                <a:lnTo>
                  <a:pt x="487667" y="5716593"/>
                </a:lnTo>
                <a:lnTo>
                  <a:pt x="240045" y="5592782"/>
                </a:lnTo>
                <a:lnTo>
                  <a:pt x="5392" y="5710109"/>
                </a:lnTo>
                <a:lnTo>
                  <a:pt x="5392" y="5710110"/>
                </a:lnTo>
                <a:lnTo>
                  <a:pt x="0" y="5712806"/>
                </a:lnTo>
                <a:lnTo>
                  <a:pt x="0" y="5656433"/>
                </a:lnTo>
                <a:lnTo>
                  <a:pt x="5391" y="5653738"/>
                </a:lnTo>
                <a:lnTo>
                  <a:pt x="5391" y="5128241"/>
                </a:lnTo>
                <a:lnTo>
                  <a:pt x="0" y="5125545"/>
                </a:lnTo>
                <a:lnTo>
                  <a:pt x="0" y="5080540"/>
                </a:lnTo>
                <a:lnTo>
                  <a:pt x="5392" y="5083236"/>
                </a:lnTo>
                <a:lnTo>
                  <a:pt x="5392" y="5083235"/>
                </a:lnTo>
                <a:lnTo>
                  <a:pt x="240045" y="5200562"/>
                </a:lnTo>
                <a:lnTo>
                  <a:pt x="487667" y="5076751"/>
                </a:lnTo>
                <a:lnTo>
                  <a:pt x="487667" y="4755127"/>
                </a:lnTo>
                <a:lnTo>
                  <a:pt x="240045" y="4631316"/>
                </a:lnTo>
                <a:lnTo>
                  <a:pt x="5392" y="4748642"/>
                </a:lnTo>
                <a:lnTo>
                  <a:pt x="5392" y="4748643"/>
                </a:lnTo>
                <a:lnTo>
                  <a:pt x="0" y="4751339"/>
                </a:lnTo>
                <a:lnTo>
                  <a:pt x="0" y="4694967"/>
                </a:lnTo>
                <a:lnTo>
                  <a:pt x="5391" y="4692272"/>
                </a:lnTo>
                <a:lnTo>
                  <a:pt x="5391" y="4166775"/>
                </a:lnTo>
                <a:lnTo>
                  <a:pt x="0" y="4164079"/>
                </a:lnTo>
                <a:lnTo>
                  <a:pt x="0" y="4119074"/>
                </a:lnTo>
                <a:lnTo>
                  <a:pt x="5392" y="4121770"/>
                </a:lnTo>
                <a:lnTo>
                  <a:pt x="5392" y="4121769"/>
                </a:lnTo>
                <a:lnTo>
                  <a:pt x="240045" y="4239096"/>
                </a:lnTo>
                <a:lnTo>
                  <a:pt x="487667" y="4115285"/>
                </a:lnTo>
                <a:lnTo>
                  <a:pt x="487667" y="3793661"/>
                </a:lnTo>
                <a:lnTo>
                  <a:pt x="240045" y="3669850"/>
                </a:lnTo>
                <a:lnTo>
                  <a:pt x="5392" y="3787176"/>
                </a:lnTo>
                <a:lnTo>
                  <a:pt x="5392" y="3787177"/>
                </a:lnTo>
                <a:lnTo>
                  <a:pt x="0" y="3789873"/>
                </a:lnTo>
                <a:lnTo>
                  <a:pt x="0" y="3733501"/>
                </a:lnTo>
                <a:lnTo>
                  <a:pt x="5391" y="3730806"/>
                </a:lnTo>
                <a:lnTo>
                  <a:pt x="5391" y="3205309"/>
                </a:lnTo>
                <a:lnTo>
                  <a:pt x="0" y="3202613"/>
                </a:lnTo>
                <a:lnTo>
                  <a:pt x="0" y="3157608"/>
                </a:lnTo>
                <a:lnTo>
                  <a:pt x="5392" y="3160304"/>
                </a:lnTo>
                <a:lnTo>
                  <a:pt x="5392" y="3160303"/>
                </a:lnTo>
                <a:lnTo>
                  <a:pt x="240045" y="3277630"/>
                </a:lnTo>
                <a:lnTo>
                  <a:pt x="487667" y="3153819"/>
                </a:lnTo>
                <a:lnTo>
                  <a:pt x="487667" y="2832195"/>
                </a:lnTo>
                <a:lnTo>
                  <a:pt x="240045" y="2708384"/>
                </a:lnTo>
                <a:lnTo>
                  <a:pt x="5392" y="2825710"/>
                </a:lnTo>
                <a:lnTo>
                  <a:pt x="5392" y="2825711"/>
                </a:lnTo>
                <a:lnTo>
                  <a:pt x="0" y="2828407"/>
                </a:lnTo>
                <a:lnTo>
                  <a:pt x="0" y="2772035"/>
                </a:lnTo>
                <a:lnTo>
                  <a:pt x="5391" y="2769340"/>
                </a:lnTo>
                <a:lnTo>
                  <a:pt x="5391" y="2243843"/>
                </a:lnTo>
                <a:lnTo>
                  <a:pt x="0" y="2241147"/>
                </a:lnTo>
                <a:lnTo>
                  <a:pt x="0" y="2196142"/>
                </a:lnTo>
                <a:lnTo>
                  <a:pt x="5392" y="2198838"/>
                </a:lnTo>
                <a:lnTo>
                  <a:pt x="5392" y="2198837"/>
                </a:lnTo>
                <a:lnTo>
                  <a:pt x="240045" y="2316164"/>
                </a:lnTo>
                <a:lnTo>
                  <a:pt x="487667" y="2192353"/>
                </a:lnTo>
                <a:lnTo>
                  <a:pt x="487667" y="1870729"/>
                </a:lnTo>
                <a:lnTo>
                  <a:pt x="240045" y="1746918"/>
                </a:lnTo>
                <a:lnTo>
                  <a:pt x="5392" y="1864244"/>
                </a:lnTo>
                <a:lnTo>
                  <a:pt x="5392" y="1864245"/>
                </a:lnTo>
                <a:lnTo>
                  <a:pt x="0" y="1866941"/>
                </a:lnTo>
                <a:lnTo>
                  <a:pt x="0" y="1810569"/>
                </a:lnTo>
                <a:lnTo>
                  <a:pt x="5391" y="1807874"/>
                </a:lnTo>
                <a:lnTo>
                  <a:pt x="5391" y="1282377"/>
                </a:lnTo>
                <a:lnTo>
                  <a:pt x="0" y="1279681"/>
                </a:lnTo>
                <a:lnTo>
                  <a:pt x="0" y="1232323"/>
                </a:lnTo>
                <a:lnTo>
                  <a:pt x="5392" y="1235019"/>
                </a:lnTo>
                <a:lnTo>
                  <a:pt x="5392" y="1235018"/>
                </a:lnTo>
                <a:lnTo>
                  <a:pt x="240045" y="1352345"/>
                </a:lnTo>
                <a:lnTo>
                  <a:pt x="487667" y="1228534"/>
                </a:lnTo>
                <a:lnTo>
                  <a:pt x="487667" y="906910"/>
                </a:lnTo>
                <a:lnTo>
                  <a:pt x="240045" y="783099"/>
                </a:lnTo>
                <a:lnTo>
                  <a:pt x="5392" y="900425"/>
                </a:lnTo>
                <a:lnTo>
                  <a:pt x="5392" y="900426"/>
                </a:lnTo>
                <a:lnTo>
                  <a:pt x="0" y="903122"/>
                </a:lnTo>
                <a:lnTo>
                  <a:pt x="0" y="846750"/>
                </a:lnTo>
                <a:lnTo>
                  <a:pt x="5391" y="844055"/>
                </a:lnTo>
                <a:lnTo>
                  <a:pt x="5391" y="318558"/>
                </a:lnTo>
                <a:lnTo>
                  <a:pt x="0" y="315862"/>
                </a:lnTo>
                <a:lnTo>
                  <a:pt x="0" y="270857"/>
                </a:lnTo>
                <a:lnTo>
                  <a:pt x="5392" y="273553"/>
                </a:lnTo>
                <a:lnTo>
                  <a:pt x="5392" y="257510"/>
                </a:lnTo>
                <a:lnTo>
                  <a:pt x="240045" y="374837"/>
                </a:lnTo>
                <a:lnTo>
                  <a:pt x="487667" y="251026"/>
                </a:lnTo>
                <a:lnTo>
                  <a:pt x="487667" y="1009"/>
                </a:lnTo>
                <a:lnTo>
                  <a:pt x="5392" y="1009"/>
                </a:lnTo>
                <a:lnTo>
                  <a:pt x="5392" y="17052"/>
                </a:lnTo>
                <a:lnTo>
                  <a:pt x="0" y="17052"/>
                </a:lnTo>
                <a:lnTo>
                  <a:pt x="0" y="0"/>
                </a:lnTo>
                <a:close/>
                <a:moveTo>
                  <a:pt x="501642" y="296682"/>
                </a:moveTo>
                <a:lnTo>
                  <a:pt x="254020" y="420493"/>
                </a:lnTo>
                <a:lnTo>
                  <a:pt x="254020" y="742117"/>
                </a:lnTo>
                <a:lnTo>
                  <a:pt x="501642" y="865928"/>
                </a:lnTo>
                <a:lnTo>
                  <a:pt x="749264" y="742117"/>
                </a:lnTo>
                <a:lnTo>
                  <a:pt x="749264" y="420493"/>
                </a:lnTo>
                <a:lnTo>
                  <a:pt x="501642" y="296682"/>
                </a:lnTo>
                <a:close/>
                <a:moveTo>
                  <a:pt x="1041642" y="296682"/>
                </a:moveTo>
                <a:lnTo>
                  <a:pt x="794020" y="420493"/>
                </a:lnTo>
                <a:lnTo>
                  <a:pt x="794020" y="742117"/>
                </a:lnTo>
                <a:lnTo>
                  <a:pt x="1041642" y="865928"/>
                </a:lnTo>
                <a:lnTo>
                  <a:pt x="1289264" y="742117"/>
                </a:lnTo>
                <a:lnTo>
                  <a:pt x="1289264" y="420493"/>
                </a:lnTo>
                <a:lnTo>
                  <a:pt x="1041642" y="296682"/>
                </a:lnTo>
                <a:close/>
                <a:moveTo>
                  <a:pt x="1312839" y="777415"/>
                </a:moveTo>
                <a:lnTo>
                  <a:pt x="1065217" y="901226"/>
                </a:lnTo>
                <a:lnTo>
                  <a:pt x="1065217" y="1222850"/>
                </a:lnTo>
                <a:lnTo>
                  <a:pt x="1312839" y="1346661"/>
                </a:lnTo>
                <a:lnTo>
                  <a:pt x="1560461" y="1222850"/>
                </a:lnTo>
                <a:lnTo>
                  <a:pt x="1560461" y="901226"/>
                </a:lnTo>
                <a:lnTo>
                  <a:pt x="1312839" y="777415"/>
                </a:lnTo>
                <a:close/>
                <a:moveTo>
                  <a:pt x="1852839" y="777415"/>
                </a:moveTo>
                <a:lnTo>
                  <a:pt x="1605217" y="901226"/>
                </a:lnTo>
                <a:lnTo>
                  <a:pt x="1605217" y="1222850"/>
                </a:lnTo>
                <a:lnTo>
                  <a:pt x="1852839" y="1346661"/>
                </a:lnTo>
                <a:lnTo>
                  <a:pt x="2100461" y="1222850"/>
                </a:lnTo>
                <a:lnTo>
                  <a:pt x="2100461" y="901226"/>
                </a:lnTo>
                <a:lnTo>
                  <a:pt x="1852839" y="777415"/>
                </a:lnTo>
                <a:close/>
                <a:moveTo>
                  <a:pt x="1581642" y="1260501"/>
                </a:moveTo>
                <a:lnTo>
                  <a:pt x="1334020" y="1384312"/>
                </a:lnTo>
                <a:lnTo>
                  <a:pt x="1334020" y="1705936"/>
                </a:lnTo>
                <a:lnTo>
                  <a:pt x="1581642" y="1829747"/>
                </a:lnTo>
                <a:lnTo>
                  <a:pt x="1829264" y="1705936"/>
                </a:lnTo>
                <a:lnTo>
                  <a:pt x="1829264" y="1384312"/>
                </a:lnTo>
                <a:lnTo>
                  <a:pt x="1581642" y="1260501"/>
                </a:lnTo>
                <a:close/>
                <a:moveTo>
                  <a:pt x="1852839" y="1741234"/>
                </a:moveTo>
                <a:lnTo>
                  <a:pt x="1605217" y="1865045"/>
                </a:lnTo>
                <a:lnTo>
                  <a:pt x="1605217" y="2186669"/>
                </a:lnTo>
                <a:lnTo>
                  <a:pt x="1852839" y="2310480"/>
                </a:lnTo>
                <a:lnTo>
                  <a:pt x="2100461" y="2186669"/>
                </a:lnTo>
                <a:lnTo>
                  <a:pt x="2100461" y="1865045"/>
                </a:lnTo>
                <a:lnTo>
                  <a:pt x="1852839" y="1741234"/>
                </a:lnTo>
                <a:close/>
                <a:moveTo>
                  <a:pt x="2121642" y="2221967"/>
                </a:moveTo>
                <a:lnTo>
                  <a:pt x="1874020" y="2345778"/>
                </a:lnTo>
                <a:lnTo>
                  <a:pt x="1874020" y="2667402"/>
                </a:lnTo>
                <a:lnTo>
                  <a:pt x="2121642" y="2791213"/>
                </a:lnTo>
                <a:lnTo>
                  <a:pt x="2369264" y="2667402"/>
                </a:lnTo>
                <a:lnTo>
                  <a:pt x="2369264" y="2345778"/>
                </a:lnTo>
                <a:lnTo>
                  <a:pt x="2121642" y="2221967"/>
                </a:lnTo>
                <a:close/>
                <a:moveTo>
                  <a:pt x="772839" y="777415"/>
                </a:moveTo>
                <a:lnTo>
                  <a:pt x="525217" y="901226"/>
                </a:lnTo>
                <a:lnTo>
                  <a:pt x="525217" y="1222850"/>
                </a:lnTo>
                <a:lnTo>
                  <a:pt x="772839" y="1346661"/>
                </a:lnTo>
                <a:lnTo>
                  <a:pt x="1020461" y="1222850"/>
                </a:lnTo>
                <a:lnTo>
                  <a:pt x="1020461" y="901226"/>
                </a:lnTo>
                <a:lnTo>
                  <a:pt x="772839" y="777415"/>
                </a:lnTo>
                <a:close/>
                <a:moveTo>
                  <a:pt x="1041642" y="1260501"/>
                </a:moveTo>
                <a:lnTo>
                  <a:pt x="794020" y="1384312"/>
                </a:lnTo>
                <a:lnTo>
                  <a:pt x="794020" y="1705936"/>
                </a:lnTo>
                <a:lnTo>
                  <a:pt x="1041642" y="1829747"/>
                </a:lnTo>
                <a:lnTo>
                  <a:pt x="1289264" y="1705936"/>
                </a:lnTo>
                <a:lnTo>
                  <a:pt x="1289264" y="1384312"/>
                </a:lnTo>
                <a:lnTo>
                  <a:pt x="1041642" y="1260501"/>
                </a:lnTo>
                <a:close/>
                <a:moveTo>
                  <a:pt x="1312839" y="1741234"/>
                </a:moveTo>
                <a:lnTo>
                  <a:pt x="1065217" y="1865045"/>
                </a:lnTo>
                <a:lnTo>
                  <a:pt x="1065217" y="2186669"/>
                </a:lnTo>
                <a:lnTo>
                  <a:pt x="1312839" y="2310480"/>
                </a:lnTo>
                <a:lnTo>
                  <a:pt x="1560461" y="2186669"/>
                </a:lnTo>
                <a:lnTo>
                  <a:pt x="1560461" y="1865045"/>
                </a:lnTo>
                <a:lnTo>
                  <a:pt x="1312839" y="1741234"/>
                </a:lnTo>
                <a:close/>
                <a:moveTo>
                  <a:pt x="1581642" y="2221967"/>
                </a:moveTo>
                <a:lnTo>
                  <a:pt x="1334020" y="2345778"/>
                </a:lnTo>
                <a:lnTo>
                  <a:pt x="1334020" y="2667402"/>
                </a:lnTo>
                <a:lnTo>
                  <a:pt x="1581642" y="2791213"/>
                </a:lnTo>
                <a:lnTo>
                  <a:pt x="1829264" y="2667402"/>
                </a:lnTo>
                <a:lnTo>
                  <a:pt x="1829264" y="2345778"/>
                </a:lnTo>
                <a:lnTo>
                  <a:pt x="1581642" y="2221967"/>
                </a:lnTo>
                <a:close/>
                <a:moveTo>
                  <a:pt x="1852839" y="2702700"/>
                </a:moveTo>
                <a:lnTo>
                  <a:pt x="1605217" y="2826511"/>
                </a:lnTo>
                <a:lnTo>
                  <a:pt x="1605217" y="3148135"/>
                </a:lnTo>
                <a:lnTo>
                  <a:pt x="1852839" y="3271946"/>
                </a:lnTo>
                <a:lnTo>
                  <a:pt x="2100461" y="3148135"/>
                </a:lnTo>
                <a:lnTo>
                  <a:pt x="2100461" y="2826511"/>
                </a:lnTo>
                <a:lnTo>
                  <a:pt x="1852839" y="2702700"/>
                </a:lnTo>
                <a:close/>
                <a:moveTo>
                  <a:pt x="2121642" y="3183433"/>
                </a:moveTo>
                <a:lnTo>
                  <a:pt x="1874020" y="3307244"/>
                </a:lnTo>
                <a:lnTo>
                  <a:pt x="1874020" y="3628868"/>
                </a:lnTo>
                <a:lnTo>
                  <a:pt x="2121642" y="3752679"/>
                </a:lnTo>
                <a:lnTo>
                  <a:pt x="2369264" y="3628868"/>
                </a:lnTo>
                <a:lnTo>
                  <a:pt x="2369264" y="3307244"/>
                </a:lnTo>
                <a:lnTo>
                  <a:pt x="2121642" y="3183433"/>
                </a:lnTo>
                <a:close/>
                <a:moveTo>
                  <a:pt x="5392" y="318558"/>
                </a:moveTo>
                <a:lnTo>
                  <a:pt x="5392" y="844055"/>
                </a:lnTo>
                <a:lnTo>
                  <a:pt x="209265" y="742118"/>
                </a:lnTo>
                <a:lnTo>
                  <a:pt x="209265" y="420494"/>
                </a:lnTo>
                <a:lnTo>
                  <a:pt x="5392" y="318558"/>
                </a:lnTo>
                <a:close/>
                <a:moveTo>
                  <a:pt x="501642" y="1260501"/>
                </a:moveTo>
                <a:lnTo>
                  <a:pt x="254020" y="1384312"/>
                </a:lnTo>
                <a:lnTo>
                  <a:pt x="254020" y="1705936"/>
                </a:lnTo>
                <a:lnTo>
                  <a:pt x="501642" y="1829747"/>
                </a:lnTo>
                <a:lnTo>
                  <a:pt x="749264" y="1705936"/>
                </a:lnTo>
                <a:lnTo>
                  <a:pt x="749264" y="1384312"/>
                </a:lnTo>
                <a:lnTo>
                  <a:pt x="501642" y="1260501"/>
                </a:lnTo>
                <a:close/>
                <a:moveTo>
                  <a:pt x="772839" y="1741234"/>
                </a:moveTo>
                <a:lnTo>
                  <a:pt x="525217" y="1865045"/>
                </a:lnTo>
                <a:lnTo>
                  <a:pt x="525217" y="2186669"/>
                </a:lnTo>
                <a:lnTo>
                  <a:pt x="772839" y="2310480"/>
                </a:lnTo>
                <a:lnTo>
                  <a:pt x="1020461" y="2186669"/>
                </a:lnTo>
                <a:lnTo>
                  <a:pt x="1020461" y="1865045"/>
                </a:lnTo>
                <a:lnTo>
                  <a:pt x="772839" y="1741234"/>
                </a:lnTo>
                <a:close/>
                <a:moveTo>
                  <a:pt x="1041642" y="2221967"/>
                </a:moveTo>
                <a:lnTo>
                  <a:pt x="794020" y="2345778"/>
                </a:lnTo>
                <a:lnTo>
                  <a:pt x="794020" y="2667402"/>
                </a:lnTo>
                <a:lnTo>
                  <a:pt x="1041642" y="2791213"/>
                </a:lnTo>
                <a:lnTo>
                  <a:pt x="1289264" y="2667402"/>
                </a:lnTo>
                <a:lnTo>
                  <a:pt x="1289264" y="2345778"/>
                </a:lnTo>
                <a:lnTo>
                  <a:pt x="1041642" y="2221967"/>
                </a:lnTo>
                <a:close/>
                <a:moveTo>
                  <a:pt x="1312839" y="2702700"/>
                </a:moveTo>
                <a:lnTo>
                  <a:pt x="1065217" y="2826511"/>
                </a:lnTo>
                <a:lnTo>
                  <a:pt x="1065217" y="3148135"/>
                </a:lnTo>
                <a:lnTo>
                  <a:pt x="1312839" y="3271946"/>
                </a:lnTo>
                <a:lnTo>
                  <a:pt x="1560461" y="3148135"/>
                </a:lnTo>
                <a:lnTo>
                  <a:pt x="1560461" y="2826511"/>
                </a:lnTo>
                <a:lnTo>
                  <a:pt x="1312839" y="2702700"/>
                </a:lnTo>
                <a:close/>
                <a:moveTo>
                  <a:pt x="1581642" y="3183433"/>
                </a:moveTo>
                <a:lnTo>
                  <a:pt x="1334020" y="3307244"/>
                </a:lnTo>
                <a:lnTo>
                  <a:pt x="1334020" y="3628868"/>
                </a:lnTo>
                <a:lnTo>
                  <a:pt x="1581642" y="3752679"/>
                </a:lnTo>
                <a:lnTo>
                  <a:pt x="1829264" y="3628868"/>
                </a:lnTo>
                <a:lnTo>
                  <a:pt x="1829264" y="3307244"/>
                </a:lnTo>
                <a:lnTo>
                  <a:pt x="1581642" y="3183433"/>
                </a:lnTo>
                <a:close/>
                <a:moveTo>
                  <a:pt x="1852839" y="3664166"/>
                </a:moveTo>
                <a:lnTo>
                  <a:pt x="1605217" y="3787977"/>
                </a:lnTo>
                <a:lnTo>
                  <a:pt x="1605217" y="4109601"/>
                </a:lnTo>
                <a:lnTo>
                  <a:pt x="1852839" y="4233412"/>
                </a:lnTo>
                <a:lnTo>
                  <a:pt x="2100461" y="4109601"/>
                </a:lnTo>
                <a:lnTo>
                  <a:pt x="2100461" y="3787977"/>
                </a:lnTo>
                <a:lnTo>
                  <a:pt x="1852839" y="3664166"/>
                </a:lnTo>
                <a:close/>
                <a:moveTo>
                  <a:pt x="2121642" y="4144899"/>
                </a:moveTo>
                <a:lnTo>
                  <a:pt x="1874020" y="4268710"/>
                </a:lnTo>
                <a:lnTo>
                  <a:pt x="1874020" y="4590334"/>
                </a:lnTo>
                <a:lnTo>
                  <a:pt x="2121642" y="4714145"/>
                </a:lnTo>
                <a:lnTo>
                  <a:pt x="2369264" y="4590334"/>
                </a:lnTo>
                <a:lnTo>
                  <a:pt x="2369264" y="4268710"/>
                </a:lnTo>
                <a:lnTo>
                  <a:pt x="2121642" y="4144899"/>
                </a:lnTo>
                <a:close/>
                <a:moveTo>
                  <a:pt x="2392839" y="4625632"/>
                </a:moveTo>
                <a:lnTo>
                  <a:pt x="2145217" y="4749443"/>
                </a:lnTo>
                <a:lnTo>
                  <a:pt x="2145217" y="5071067"/>
                </a:lnTo>
                <a:lnTo>
                  <a:pt x="2392839" y="5194878"/>
                </a:lnTo>
                <a:lnTo>
                  <a:pt x="2640461" y="5071067"/>
                </a:lnTo>
                <a:lnTo>
                  <a:pt x="2640461" y="4749443"/>
                </a:lnTo>
                <a:lnTo>
                  <a:pt x="2392839" y="4625632"/>
                </a:lnTo>
                <a:close/>
                <a:moveTo>
                  <a:pt x="5392" y="1282377"/>
                </a:moveTo>
                <a:lnTo>
                  <a:pt x="5392" y="1807874"/>
                </a:lnTo>
                <a:lnTo>
                  <a:pt x="209265" y="1705937"/>
                </a:lnTo>
                <a:lnTo>
                  <a:pt x="209265" y="1384313"/>
                </a:lnTo>
                <a:lnTo>
                  <a:pt x="5392" y="1282377"/>
                </a:lnTo>
                <a:close/>
                <a:moveTo>
                  <a:pt x="501642" y="2221967"/>
                </a:moveTo>
                <a:lnTo>
                  <a:pt x="254020" y="2345778"/>
                </a:lnTo>
                <a:lnTo>
                  <a:pt x="254020" y="2667402"/>
                </a:lnTo>
                <a:lnTo>
                  <a:pt x="501642" y="2791213"/>
                </a:lnTo>
                <a:lnTo>
                  <a:pt x="749264" y="2667402"/>
                </a:lnTo>
                <a:lnTo>
                  <a:pt x="749264" y="2345778"/>
                </a:lnTo>
                <a:lnTo>
                  <a:pt x="501642" y="2221967"/>
                </a:lnTo>
                <a:close/>
                <a:moveTo>
                  <a:pt x="772839" y="2702700"/>
                </a:moveTo>
                <a:lnTo>
                  <a:pt x="525217" y="2826511"/>
                </a:lnTo>
                <a:lnTo>
                  <a:pt x="525217" y="3148135"/>
                </a:lnTo>
                <a:lnTo>
                  <a:pt x="772839" y="3271946"/>
                </a:lnTo>
                <a:lnTo>
                  <a:pt x="1020461" y="3148135"/>
                </a:lnTo>
                <a:lnTo>
                  <a:pt x="1020461" y="2826511"/>
                </a:lnTo>
                <a:lnTo>
                  <a:pt x="772839" y="2702700"/>
                </a:lnTo>
                <a:close/>
                <a:moveTo>
                  <a:pt x="1041642" y="3183433"/>
                </a:moveTo>
                <a:lnTo>
                  <a:pt x="794020" y="3307244"/>
                </a:lnTo>
                <a:lnTo>
                  <a:pt x="794020" y="3628868"/>
                </a:lnTo>
                <a:lnTo>
                  <a:pt x="1041642" y="3752679"/>
                </a:lnTo>
                <a:lnTo>
                  <a:pt x="1289264" y="3628868"/>
                </a:lnTo>
                <a:lnTo>
                  <a:pt x="1289264" y="3307244"/>
                </a:lnTo>
                <a:lnTo>
                  <a:pt x="1041642" y="3183433"/>
                </a:lnTo>
                <a:close/>
                <a:moveTo>
                  <a:pt x="1312839" y="3664166"/>
                </a:moveTo>
                <a:lnTo>
                  <a:pt x="1065217" y="3787977"/>
                </a:lnTo>
                <a:lnTo>
                  <a:pt x="1065217" y="4109601"/>
                </a:lnTo>
                <a:lnTo>
                  <a:pt x="1312839" y="4233412"/>
                </a:lnTo>
                <a:lnTo>
                  <a:pt x="1560461" y="4109601"/>
                </a:lnTo>
                <a:lnTo>
                  <a:pt x="1560461" y="3787977"/>
                </a:lnTo>
                <a:lnTo>
                  <a:pt x="1312839" y="3664166"/>
                </a:lnTo>
                <a:close/>
                <a:moveTo>
                  <a:pt x="1581642" y="4144899"/>
                </a:moveTo>
                <a:lnTo>
                  <a:pt x="1334020" y="4268710"/>
                </a:lnTo>
                <a:lnTo>
                  <a:pt x="1334020" y="4590334"/>
                </a:lnTo>
                <a:lnTo>
                  <a:pt x="1581642" y="4714145"/>
                </a:lnTo>
                <a:lnTo>
                  <a:pt x="1829264" y="4590334"/>
                </a:lnTo>
                <a:lnTo>
                  <a:pt x="1829264" y="4268710"/>
                </a:lnTo>
                <a:lnTo>
                  <a:pt x="1581642" y="4144899"/>
                </a:lnTo>
                <a:close/>
                <a:moveTo>
                  <a:pt x="1852839" y="4625632"/>
                </a:moveTo>
                <a:lnTo>
                  <a:pt x="1605217" y="4749443"/>
                </a:lnTo>
                <a:lnTo>
                  <a:pt x="1605217" y="5071067"/>
                </a:lnTo>
                <a:lnTo>
                  <a:pt x="1852839" y="5194878"/>
                </a:lnTo>
                <a:lnTo>
                  <a:pt x="2100461" y="5071067"/>
                </a:lnTo>
                <a:lnTo>
                  <a:pt x="2100461" y="4749443"/>
                </a:lnTo>
                <a:lnTo>
                  <a:pt x="1852839" y="4625632"/>
                </a:lnTo>
                <a:close/>
                <a:moveTo>
                  <a:pt x="2121642" y="5106365"/>
                </a:moveTo>
                <a:lnTo>
                  <a:pt x="1874020" y="5230176"/>
                </a:lnTo>
                <a:lnTo>
                  <a:pt x="1874020" y="5551800"/>
                </a:lnTo>
                <a:lnTo>
                  <a:pt x="2121642" y="5675611"/>
                </a:lnTo>
                <a:lnTo>
                  <a:pt x="2369264" y="5551800"/>
                </a:lnTo>
                <a:lnTo>
                  <a:pt x="2369264" y="5230176"/>
                </a:lnTo>
                <a:lnTo>
                  <a:pt x="2121642" y="5106365"/>
                </a:lnTo>
                <a:close/>
                <a:moveTo>
                  <a:pt x="5392" y="2243843"/>
                </a:moveTo>
                <a:lnTo>
                  <a:pt x="5392" y="2769340"/>
                </a:lnTo>
                <a:lnTo>
                  <a:pt x="209265" y="2667403"/>
                </a:lnTo>
                <a:lnTo>
                  <a:pt x="209265" y="2345779"/>
                </a:lnTo>
                <a:lnTo>
                  <a:pt x="5392" y="2243843"/>
                </a:lnTo>
                <a:close/>
                <a:moveTo>
                  <a:pt x="501642" y="3183433"/>
                </a:moveTo>
                <a:lnTo>
                  <a:pt x="254020" y="3307244"/>
                </a:lnTo>
                <a:lnTo>
                  <a:pt x="254020" y="3628868"/>
                </a:lnTo>
                <a:lnTo>
                  <a:pt x="501642" y="3752679"/>
                </a:lnTo>
                <a:lnTo>
                  <a:pt x="749264" y="3628868"/>
                </a:lnTo>
                <a:lnTo>
                  <a:pt x="749264" y="3307244"/>
                </a:lnTo>
                <a:lnTo>
                  <a:pt x="501642" y="3183433"/>
                </a:lnTo>
                <a:close/>
                <a:moveTo>
                  <a:pt x="772839" y="3664166"/>
                </a:moveTo>
                <a:lnTo>
                  <a:pt x="525217" y="3787977"/>
                </a:lnTo>
                <a:lnTo>
                  <a:pt x="525217" y="4109601"/>
                </a:lnTo>
                <a:lnTo>
                  <a:pt x="772839" y="4233412"/>
                </a:lnTo>
                <a:lnTo>
                  <a:pt x="1020461" y="4109601"/>
                </a:lnTo>
                <a:lnTo>
                  <a:pt x="1020461" y="3787977"/>
                </a:lnTo>
                <a:lnTo>
                  <a:pt x="772839" y="3664166"/>
                </a:lnTo>
                <a:close/>
                <a:moveTo>
                  <a:pt x="1041642" y="4144899"/>
                </a:moveTo>
                <a:lnTo>
                  <a:pt x="794020" y="4268710"/>
                </a:lnTo>
                <a:lnTo>
                  <a:pt x="794020" y="4590334"/>
                </a:lnTo>
                <a:lnTo>
                  <a:pt x="1041642" y="4714145"/>
                </a:lnTo>
                <a:lnTo>
                  <a:pt x="1289264" y="4590334"/>
                </a:lnTo>
                <a:lnTo>
                  <a:pt x="1289264" y="4268710"/>
                </a:lnTo>
                <a:lnTo>
                  <a:pt x="1041642" y="4144899"/>
                </a:lnTo>
                <a:close/>
                <a:moveTo>
                  <a:pt x="1312839" y="4625632"/>
                </a:moveTo>
                <a:lnTo>
                  <a:pt x="1065217" y="4749443"/>
                </a:lnTo>
                <a:lnTo>
                  <a:pt x="1065217" y="5071067"/>
                </a:lnTo>
                <a:lnTo>
                  <a:pt x="1312839" y="5194878"/>
                </a:lnTo>
                <a:lnTo>
                  <a:pt x="1560461" y="5071067"/>
                </a:lnTo>
                <a:lnTo>
                  <a:pt x="1560461" y="4749443"/>
                </a:lnTo>
                <a:lnTo>
                  <a:pt x="1312839" y="4625632"/>
                </a:lnTo>
                <a:close/>
                <a:moveTo>
                  <a:pt x="1581642" y="5106365"/>
                </a:moveTo>
                <a:lnTo>
                  <a:pt x="1334020" y="5230176"/>
                </a:lnTo>
                <a:lnTo>
                  <a:pt x="1334020" y="5551800"/>
                </a:lnTo>
                <a:lnTo>
                  <a:pt x="1581642" y="5675611"/>
                </a:lnTo>
                <a:lnTo>
                  <a:pt x="1829264" y="5551800"/>
                </a:lnTo>
                <a:lnTo>
                  <a:pt x="1829264" y="5230176"/>
                </a:lnTo>
                <a:lnTo>
                  <a:pt x="1581642" y="5106365"/>
                </a:lnTo>
                <a:close/>
                <a:moveTo>
                  <a:pt x="1852839" y="5587098"/>
                </a:moveTo>
                <a:lnTo>
                  <a:pt x="1605217" y="5710909"/>
                </a:lnTo>
                <a:lnTo>
                  <a:pt x="1605217" y="6032533"/>
                </a:lnTo>
                <a:lnTo>
                  <a:pt x="1852839" y="6156344"/>
                </a:lnTo>
                <a:lnTo>
                  <a:pt x="2100461" y="6032533"/>
                </a:lnTo>
                <a:lnTo>
                  <a:pt x="2100461" y="5710909"/>
                </a:lnTo>
                <a:lnTo>
                  <a:pt x="1852839" y="5587098"/>
                </a:lnTo>
                <a:close/>
                <a:moveTo>
                  <a:pt x="5392" y="3205309"/>
                </a:moveTo>
                <a:lnTo>
                  <a:pt x="5392" y="3730806"/>
                </a:lnTo>
                <a:lnTo>
                  <a:pt x="209265" y="3628869"/>
                </a:lnTo>
                <a:lnTo>
                  <a:pt x="209265" y="3307245"/>
                </a:lnTo>
                <a:lnTo>
                  <a:pt x="5392" y="3205309"/>
                </a:lnTo>
                <a:close/>
                <a:moveTo>
                  <a:pt x="501642" y="4144899"/>
                </a:moveTo>
                <a:lnTo>
                  <a:pt x="254020" y="4268710"/>
                </a:lnTo>
                <a:lnTo>
                  <a:pt x="254020" y="4590334"/>
                </a:lnTo>
                <a:lnTo>
                  <a:pt x="501642" y="4714145"/>
                </a:lnTo>
                <a:lnTo>
                  <a:pt x="749264" y="4590334"/>
                </a:lnTo>
                <a:lnTo>
                  <a:pt x="749264" y="4268710"/>
                </a:lnTo>
                <a:lnTo>
                  <a:pt x="501642" y="4144899"/>
                </a:lnTo>
                <a:close/>
                <a:moveTo>
                  <a:pt x="772839" y="4625632"/>
                </a:moveTo>
                <a:lnTo>
                  <a:pt x="525217" y="4749443"/>
                </a:lnTo>
                <a:lnTo>
                  <a:pt x="525217" y="5071067"/>
                </a:lnTo>
                <a:lnTo>
                  <a:pt x="772839" y="5194878"/>
                </a:lnTo>
                <a:lnTo>
                  <a:pt x="1020461" y="5071067"/>
                </a:lnTo>
                <a:lnTo>
                  <a:pt x="1020461" y="4749443"/>
                </a:lnTo>
                <a:lnTo>
                  <a:pt x="772839" y="4625632"/>
                </a:lnTo>
                <a:close/>
                <a:moveTo>
                  <a:pt x="1041642" y="5106365"/>
                </a:moveTo>
                <a:lnTo>
                  <a:pt x="794020" y="5230176"/>
                </a:lnTo>
                <a:lnTo>
                  <a:pt x="794020" y="5551800"/>
                </a:lnTo>
                <a:lnTo>
                  <a:pt x="1041642" y="5675611"/>
                </a:lnTo>
                <a:lnTo>
                  <a:pt x="1289264" y="5551800"/>
                </a:lnTo>
                <a:lnTo>
                  <a:pt x="1289264" y="5230176"/>
                </a:lnTo>
                <a:lnTo>
                  <a:pt x="1041642" y="5106365"/>
                </a:lnTo>
                <a:close/>
                <a:moveTo>
                  <a:pt x="1312839" y="5587098"/>
                </a:moveTo>
                <a:lnTo>
                  <a:pt x="1065217" y="5710909"/>
                </a:lnTo>
                <a:lnTo>
                  <a:pt x="1065217" y="6032533"/>
                </a:lnTo>
                <a:lnTo>
                  <a:pt x="1312839" y="6156344"/>
                </a:lnTo>
                <a:lnTo>
                  <a:pt x="1560461" y="6032533"/>
                </a:lnTo>
                <a:lnTo>
                  <a:pt x="1560461" y="5710909"/>
                </a:lnTo>
                <a:lnTo>
                  <a:pt x="1312839" y="5587098"/>
                </a:lnTo>
                <a:close/>
                <a:moveTo>
                  <a:pt x="5392" y="4166775"/>
                </a:moveTo>
                <a:lnTo>
                  <a:pt x="5392" y="4692272"/>
                </a:lnTo>
                <a:lnTo>
                  <a:pt x="209265" y="4590335"/>
                </a:lnTo>
                <a:lnTo>
                  <a:pt x="209265" y="4268711"/>
                </a:lnTo>
                <a:lnTo>
                  <a:pt x="5392" y="4166775"/>
                </a:lnTo>
                <a:close/>
                <a:moveTo>
                  <a:pt x="501642" y="5106365"/>
                </a:moveTo>
                <a:lnTo>
                  <a:pt x="254020" y="5230176"/>
                </a:lnTo>
                <a:lnTo>
                  <a:pt x="254020" y="5551800"/>
                </a:lnTo>
                <a:lnTo>
                  <a:pt x="501642" y="5675611"/>
                </a:lnTo>
                <a:lnTo>
                  <a:pt x="749264" y="5551800"/>
                </a:lnTo>
                <a:lnTo>
                  <a:pt x="749264" y="5230176"/>
                </a:lnTo>
                <a:lnTo>
                  <a:pt x="501642" y="5106365"/>
                </a:lnTo>
                <a:close/>
                <a:moveTo>
                  <a:pt x="772839" y="5587098"/>
                </a:moveTo>
                <a:lnTo>
                  <a:pt x="525217" y="5710909"/>
                </a:lnTo>
                <a:lnTo>
                  <a:pt x="525217" y="6032533"/>
                </a:lnTo>
                <a:lnTo>
                  <a:pt x="772839" y="6156344"/>
                </a:lnTo>
                <a:lnTo>
                  <a:pt x="1020461" y="6032533"/>
                </a:lnTo>
                <a:lnTo>
                  <a:pt x="1020461" y="5710909"/>
                </a:lnTo>
                <a:lnTo>
                  <a:pt x="772839" y="5587098"/>
                </a:lnTo>
                <a:close/>
                <a:moveTo>
                  <a:pt x="1041643" y="6067831"/>
                </a:moveTo>
                <a:lnTo>
                  <a:pt x="794021" y="6191642"/>
                </a:lnTo>
                <a:lnTo>
                  <a:pt x="794021" y="6513266"/>
                </a:lnTo>
                <a:lnTo>
                  <a:pt x="1041643" y="6637078"/>
                </a:lnTo>
                <a:lnTo>
                  <a:pt x="1289265" y="6513266"/>
                </a:lnTo>
                <a:lnTo>
                  <a:pt x="1289265" y="6191642"/>
                </a:lnTo>
                <a:lnTo>
                  <a:pt x="1041643" y="6067831"/>
                </a:lnTo>
                <a:close/>
                <a:moveTo>
                  <a:pt x="5392" y="5128241"/>
                </a:moveTo>
                <a:lnTo>
                  <a:pt x="5392" y="5653738"/>
                </a:lnTo>
                <a:lnTo>
                  <a:pt x="209265" y="5551801"/>
                </a:lnTo>
                <a:lnTo>
                  <a:pt x="209265" y="5230177"/>
                </a:lnTo>
                <a:lnTo>
                  <a:pt x="5392" y="5128241"/>
                </a:lnTo>
                <a:close/>
                <a:moveTo>
                  <a:pt x="501643" y="6067831"/>
                </a:moveTo>
                <a:lnTo>
                  <a:pt x="254021" y="6191642"/>
                </a:lnTo>
                <a:lnTo>
                  <a:pt x="254021" y="6513266"/>
                </a:lnTo>
                <a:lnTo>
                  <a:pt x="501643" y="6637078"/>
                </a:lnTo>
                <a:lnTo>
                  <a:pt x="749265" y="6513266"/>
                </a:lnTo>
                <a:lnTo>
                  <a:pt x="749265" y="6191642"/>
                </a:lnTo>
                <a:lnTo>
                  <a:pt x="501643" y="6067831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93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E49AF60B-0C03-46FB-8B7C-BD80484D6374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8B88C7AF-1ADF-4BF1-B069-39D8EAF7B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8503"/>
            <a:ext cx="3873125" cy="548722"/>
          </a:xfrm>
          <a:prstGeom prst="rect">
            <a:avLst/>
          </a:prstGeom>
        </p:spPr>
      </p:pic>
      <p:pic>
        <p:nvPicPr>
          <p:cNvPr id="10" name="Imagem 9" descr="Pessoas sentadas na grama&#10;&#10;Descrição gerada automaticamente">
            <a:extLst>
              <a:ext uri="{FF2B5EF4-FFF2-40B4-BE49-F238E27FC236}">
                <a16:creationId xmlns:a16="http://schemas.microsoft.com/office/drawing/2014/main" id="{FA629F9A-80AB-4AF7-823F-951263D9E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942"/>
            <a:ext cx="1128078" cy="6873146"/>
          </a:xfrm>
          <a:prstGeom prst="rect">
            <a:avLst/>
          </a:prstGeom>
          <a:ln>
            <a:noFill/>
          </a:ln>
        </p:spPr>
      </p:pic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5EAF69F-7C0B-49B6-AEE8-C36BF7740593}"/>
              </a:ext>
            </a:extLst>
          </p:cNvPr>
          <p:cNvSpPr/>
          <p:nvPr userDrawn="1"/>
        </p:nvSpPr>
        <p:spPr>
          <a:xfrm>
            <a:off x="0" y="-15146"/>
            <a:ext cx="1128078" cy="6859350"/>
          </a:xfrm>
          <a:custGeom>
            <a:avLst/>
            <a:gdLst>
              <a:gd name="connsiteX0" fmla="*/ 0 w 1128078"/>
              <a:gd name="connsiteY0" fmla="*/ 0 h 6859350"/>
              <a:gd name="connsiteX1" fmla="*/ 1128078 w 1128078"/>
              <a:gd name="connsiteY1" fmla="*/ 0 h 6859350"/>
              <a:gd name="connsiteX2" fmla="*/ 1128078 w 1128078"/>
              <a:gd name="connsiteY2" fmla="*/ 6859350 h 6859350"/>
              <a:gd name="connsiteX3" fmla="*/ 501642 w 1128078"/>
              <a:gd name="connsiteY3" fmla="*/ 6859350 h 6859350"/>
              <a:gd name="connsiteX4" fmla="*/ 501642 w 1128078"/>
              <a:gd name="connsiteY4" fmla="*/ 6678399 h 6859350"/>
              <a:gd name="connsiteX5" fmla="*/ 254020 w 1128078"/>
              <a:gd name="connsiteY5" fmla="*/ 6554587 h 6859350"/>
              <a:gd name="connsiteX6" fmla="*/ 6398 w 1128078"/>
              <a:gd name="connsiteY6" fmla="*/ 6678399 h 6859350"/>
              <a:gd name="connsiteX7" fmla="*/ 6398 w 1128078"/>
              <a:gd name="connsiteY7" fmla="*/ 6859350 h 6859350"/>
              <a:gd name="connsiteX8" fmla="*/ 0 w 1128078"/>
              <a:gd name="connsiteY8" fmla="*/ 6859350 h 6859350"/>
              <a:gd name="connsiteX9" fmla="*/ 0 w 1128078"/>
              <a:gd name="connsiteY9" fmla="*/ 0 h 6859350"/>
              <a:gd name="connsiteX10" fmla="*/ 5393 w 1128078"/>
              <a:gd name="connsiteY10" fmla="*/ 1350 h 6859350"/>
              <a:gd name="connsiteX11" fmla="*/ 5393 w 1128078"/>
              <a:gd name="connsiteY11" fmla="*/ 18224 h 6859350"/>
              <a:gd name="connsiteX12" fmla="*/ 1 w 1128078"/>
              <a:gd name="connsiteY12" fmla="*/ 18224 h 6859350"/>
              <a:gd name="connsiteX13" fmla="*/ 1 w 1128078"/>
              <a:gd name="connsiteY13" fmla="*/ 285181 h 6859350"/>
              <a:gd name="connsiteX14" fmla="*/ 5393 w 1128078"/>
              <a:gd name="connsiteY14" fmla="*/ 288017 h 6859350"/>
              <a:gd name="connsiteX15" fmla="*/ 5393 w 1128078"/>
              <a:gd name="connsiteY15" fmla="*/ 271142 h 6859350"/>
              <a:gd name="connsiteX16" fmla="*/ 240046 w 1128078"/>
              <a:gd name="connsiteY16" fmla="*/ 394549 h 6859350"/>
              <a:gd name="connsiteX17" fmla="*/ 487668 w 1128078"/>
              <a:gd name="connsiteY17" fmla="*/ 264322 h 6859350"/>
              <a:gd name="connsiteX18" fmla="*/ 487668 w 1128078"/>
              <a:gd name="connsiteY18" fmla="*/ 1350 h 6859350"/>
              <a:gd name="connsiteX19" fmla="*/ 5393 w 1128078"/>
              <a:gd name="connsiteY19" fmla="*/ 1350 h 6859350"/>
              <a:gd name="connsiteX20" fmla="*/ 501642 w 1128078"/>
              <a:gd name="connsiteY20" fmla="*/ 302705 h 6859350"/>
              <a:gd name="connsiteX21" fmla="*/ 254020 w 1128078"/>
              <a:gd name="connsiteY21" fmla="*/ 426516 h 6859350"/>
              <a:gd name="connsiteX22" fmla="*/ 254020 w 1128078"/>
              <a:gd name="connsiteY22" fmla="*/ 748140 h 6859350"/>
              <a:gd name="connsiteX23" fmla="*/ 501642 w 1128078"/>
              <a:gd name="connsiteY23" fmla="*/ 871951 h 6859350"/>
              <a:gd name="connsiteX24" fmla="*/ 749264 w 1128078"/>
              <a:gd name="connsiteY24" fmla="*/ 748140 h 6859350"/>
              <a:gd name="connsiteX25" fmla="*/ 749264 w 1128078"/>
              <a:gd name="connsiteY25" fmla="*/ 426516 h 6859350"/>
              <a:gd name="connsiteX26" fmla="*/ 501642 w 1128078"/>
              <a:gd name="connsiteY26" fmla="*/ 302705 h 6859350"/>
              <a:gd name="connsiteX27" fmla="*/ 772839 w 1128078"/>
              <a:gd name="connsiteY27" fmla="*/ 783438 h 6859350"/>
              <a:gd name="connsiteX28" fmla="*/ 525217 w 1128078"/>
              <a:gd name="connsiteY28" fmla="*/ 907249 h 6859350"/>
              <a:gd name="connsiteX29" fmla="*/ 525217 w 1128078"/>
              <a:gd name="connsiteY29" fmla="*/ 1228873 h 6859350"/>
              <a:gd name="connsiteX30" fmla="*/ 772839 w 1128078"/>
              <a:gd name="connsiteY30" fmla="*/ 1352684 h 6859350"/>
              <a:gd name="connsiteX31" fmla="*/ 1020461 w 1128078"/>
              <a:gd name="connsiteY31" fmla="*/ 1228873 h 6859350"/>
              <a:gd name="connsiteX32" fmla="*/ 1020461 w 1128078"/>
              <a:gd name="connsiteY32" fmla="*/ 907249 h 6859350"/>
              <a:gd name="connsiteX33" fmla="*/ 772839 w 1128078"/>
              <a:gd name="connsiteY33" fmla="*/ 783438 h 6859350"/>
              <a:gd name="connsiteX34" fmla="*/ 1 w 1128078"/>
              <a:gd name="connsiteY34" fmla="*/ 321885 h 6859350"/>
              <a:gd name="connsiteX35" fmla="*/ 1 w 1128078"/>
              <a:gd name="connsiteY35" fmla="*/ 852773 h 6859350"/>
              <a:gd name="connsiteX36" fmla="*/ 5392 w 1128078"/>
              <a:gd name="connsiteY36" fmla="*/ 850078 h 6859350"/>
              <a:gd name="connsiteX37" fmla="*/ 5392 w 1128078"/>
              <a:gd name="connsiteY37" fmla="*/ 324581 h 6859350"/>
              <a:gd name="connsiteX38" fmla="*/ 1 w 1128078"/>
              <a:gd name="connsiteY38" fmla="*/ 321885 h 6859350"/>
              <a:gd name="connsiteX39" fmla="*/ 5393 w 1128078"/>
              <a:gd name="connsiteY39" fmla="*/ 324582 h 6859350"/>
              <a:gd name="connsiteX40" fmla="*/ 5393 w 1128078"/>
              <a:gd name="connsiteY40" fmla="*/ 850079 h 6859350"/>
              <a:gd name="connsiteX41" fmla="*/ 209266 w 1128078"/>
              <a:gd name="connsiteY41" fmla="*/ 748142 h 6859350"/>
              <a:gd name="connsiteX42" fmla="*/ 209266 w 1128078"/>
              <a:gd name="connsiteY42" fmla="*/ 426518 h 6859350"/>
              <a:gd name="connsiteX43" fmla="*/ 5393 w 1128078"/>
              <a:gd name="connsiteY43" fmla="*/ 324582 h 6859350"/>
              <a:gd name="connsiteX44" fmla="*/ 240046 w 1128078"/>
              <a:gd name="connsiteY44" fmla="*/ 789122 h 6859350"/>
              <a:gd name="connsiteX45" fmla="*/ 5393 w 1128078"/>
              <a:gd name="connsiteY45" fmla="*/ 906448 h 6859350"/>
              <a:gd name="connsiteX46" fmla="*/ 5393 w 1128078"/>
              <a:gd name="connsiteY46" fmla="*/ 906449 h 6859350"/>
              <a:gd name="connsiteX47" fmla="*/ 1 w 1128078"/>
              <a:gd name="connsiteY47" fmla="*/ 909145 h 6859350"/>
              <a:gd name="connsiteX48" fmla="*/ 1 w 1128078"/>
              <a:gd name="connsiteY48" fmla="*/ 1238346 h 6859350"/>
              <a:gd name="connsiteX49" fmla="*/ 5393 w 1128078"/>
              <a:gd name="connsiteY49" fmla="*/ 1241042 h 6859350"/>
              <a:gd name="connsiteX50" fmla="*/ 5393 w 1128078"/>
              <a:gd name="connsiteY50" fmla="*/ 1241041 h 6859350"/>
              <a:gd name="connsiteX51" fmla="*/ 240046 w 1128078"/>
              <a:gd name="connsiteY51" fmla="*/ 1358368 h 6859350"/>
              <a:gd name="connsiteX52" fmla="*/ 487668 w 1128078"/>
              <a:gd name="connsiteY52" fmla="*/ 1234557 h 6859350"/>
              <a:gd name="connsiteX53" fmla="*/ 487668 w 1128078"/>
              <a:gd name="connsiteY53" fmla="*/ 912933 h 6859350"/>
              <a:gd name="connsiteX54" fmla="*/ 240046 w 1128078"/>
              <a:gd name="connsiteY54" fmla="*/ 789122 h 6859350"/>
              <a:gd name="connsiteX55" fmla="*/ 501642 w 1128078"/>
              <a:gd name="connsiteY55" fmla="*/ 1266524 h 6859350"/>
              <a:gd name="connsiteX56" fmla="*/ 254020 w 1128078"/>
              <a:gd name="connsiteY56" fmla="*/ 1390335 h 6859350"/>
              <a:gd name="connsiteX57" fmla="*/ 254020 w 1128078"/>
              <a:gd name="connsiteY57" fmla="*/ 1711959 h 6859350"/>
              <a:gd name="connsiteX58" fmla="*/ 501642 w 1128078"/>
              <a:gd name="connsiteY58" fmla="*/ 1835770 h 6859350"/>
              <a:gd name="connsiteX59" fmla="*/ 749264 w 1128078"/>
              <a:gd name="connsiteY59" fmla="*/ 1711959 h 6859350"/>
              <a:gd name="connsiteX60" fmla="*/ 749264 w 1128078"/>
              <a:gd name="connsiteY60" fmla="*/ 1390335 h 6859350"/>
              <a:gd name="connsiteX61" fmla="*/ 501642 w 1128078"/>
              <a:gd name="connsiteY61" fmla="*/ 1266524 h 6859350"/>
              <a:gd name="connsiteX62" fmla="*/ 772839 w 1128078"/>
              <a:gd name="connsiteY62" fmla="*/ 1747257 h 6859350"/>
              <a:gd name="connsiteX63" fmla="*/ 525217 w 1128078"/>
              <a:gd name="connsiteY63" fmla="*/ 1871068 h 6859350"/>
              <a:gd name="connsiteX64" fmla="*/ 525217 w 1128078"/>
              <a:gd name="connsiteY64" fmla="*/ 2192692 h 6859350"/>
              <a:gd name="connsiteX65" fmla="*/ 772839 w 1128078"/>
              <a:gd name="connsiteY65" fmla="*/ 2316503 h 6859350"/>
              <a:gd name="connsiteX66" fmla="*/ 1020461 w 1128078"/>
              <a:gd name="connsiteY66" fmla="*/ 2192692 h 6859350"/>
              <a:gd name="connsiteX67" fmla="*/ 1020461 w 1128078"/>
              <a:gd name="connsiteY67" fmla="*/ 1871068 h 6859350"/>
              <a:gd name="connsiteX68" fmla="*/ 772839 w 1128078"/>
              <a:gd name="connsiteY68" fmla="*/ 1747257 h 6859350"/>
              <a:gd name="connsiteX69" fmla="*/ 1 w 1128078"/>
              <a:gd name="connsiteY69" fmla="*/ 1285704 h 6859350"/>
              <a:gd name="connsiteX70" fmla="*/ 1 w 1128078"/>
              <a:gd name="connsiteY70" fmla="*/ 1816592 h 6859350"/>
              <a:gd name="connsiteX71" fmla="*/ 5392 w 1128078"/>
              <a:gd name="connsiteY71" fmla="*/ 1813897 h 6859350"/>
              <a:gd name="connsiteX72" fmla="*/ 5392 w 1128078"/>
              <a:gd name="connsiteY72" fmla="*/ 1288400 h 6859350"/>
              <a:gd name="connsiteX73" fmla="*/ 1 w 1128078"/>
              <a:gd name="connsiteY73" fmla="*/ 1285704 h 6859350"/>
              <a:gd name="connsiteX74" fmla="*/ 5393 w 1128078"/>
              <a:gd name="connsiteY74" fmla="*/ 1288401 h 6859350"/>
              <a:gd name="connsiteX75" fmla="*/ 5393 w 1128078"/>
              <a:gd name="connsiteY75" fmla="*/ 1813898 h 6859350"/>
              <a:gd name="connsiteX76" fmla="*/ 209266 w 1128078"/>
              <a:gd name="connsiteY76" fmla="*/ 1711961 h 6859350"/>
              <a:gd name="connsiteX77" fmla="*/ 209266 w 1128078"/>
              <a:gd name="connsiteY77" fmla="*/ 1390337 h 6859350"/>
              <a:gd name="connsiteX78" fmla="*/ 5393 w 1128078"/>
              <a:gd name="connsiteY78" fmla="*/ 1288401 h 6859350"/>
              <a:gd name="connsiteX79" fmla="*/ 240046 w 1128078"/>
              <a:gd name="connsiteY79" fmla="*/ 1752941 h 6859350"/>
              <a:gd name="connsiteX80" fmla="*/ 5393 w 1128078"/>
              <a:gd name="connsiteY80" fmla="*/ 1870267 h 6859350"/>
              <a:gd name="connsiteX81" fmla="*/ 5393 w 1128078"/>
              <a:gd name="connsiteY81" fmla="*/ 1870268 h 6859350"/>
              <a:gd name="connsiteX82" fmla="*/ 1 w 1128078"/>
              <a:gd name="connsiteY82" fmla="*/ 1872964 h 6859350"/>
              <a:gd name="connsiteX83" fmla="*/ 1 w 1128078"/>
              <a:gd name="connsiteY83" fmla="*/ 2202165 h 6859350"/>
              <a:gd name="connsiteX84" fmla="*/ 5393 w 1128078"/>
              <a:gd name="connsiteY84" fmla="*/ 2204861 h 6859350"/>
              <a:gd name="connsiteX85" fmla="*/ 5393 w 1128078"/>
              <a:gd name="connsiteY85" fmla="*/ 2204860 h 6859350"/>
              <a:gd name="connsiteX86" fmla="*/ 240046 w 1128078"/>
              <a:gd name="connsiteY86" fmla="*/ 2322187 h 6859350"/>
              <a:gd name="connsiteX87" fmla="*/ 487668 w 1128078"/>
              <a:gd name="connsiteY87" fmla="*/ 2198376 h 6859350"/>
              <a:gd name="connsiteX88" fmla="*/ 487668 w 1128078"/>
              <a:gd name="connsiteY88" fmla="*/ 1876752 h 6859350"/>
              <a:gd name="connsiteX89" fmla="*/ 240046 w 1128078"/>
              <a:gd name="connsiteY89" fmla="*/ 1752941 h 6859350"/>
              <a:gd name="connsiteX90" fmla="*/ 501642 w 1128078"/>
              <a:gd name="connsiteY90" fmla="*/ 2227990 h 6859350"/>
              <a:gd name="connsiteX91" fmla="*/ 254020 w 1128078"/>
              <a:gd name="connsiteY91" fmla="*/ 2351801 h 6859350"/>
              <a:gd name="connsiteX92" fmla="*/ 254020 w 1128078"/>
              <a:gd name="connsiteY92" fmla="*/ 2673425 h 6859350"/>
              <a:gd name="connsiteX93" fmla="*/ 501642 w 1128078"/>
              <a:gd name="connsiteY93" fmla="*/ 2797236 h 6859350"/>
              <a:gd name="connsiteX94" fmla="*/ 749264 w 1128078"/>
              <a:gd name="connsiteY94" fmla="*/ 2673425 h 6859350"/>
              <a:gd name="connsiteX95" fmla="*/ 749264 w 1128078"/>
              <a:gd name="connsiteY95" fmla="*/ 2351801 h 6859350"/>
              <a:gd name="connsiteX96" fmla="*/ 501642 w 1128078"/>
              <a:gd name="connsiteY96" fmla="*/ 2227990 h 6859350"/>
              <a:gd name="connsiteX97" fmla="*/ 772839 w 1128078"/>
              <a:gd name="connsiteY97" fmla="*/ 2708723 h 6859350"/>
              <a:gd name="connsiteX98" fmla="*/ 525217 w 1128078"/>
              <a:gd name="connsiteY98" fmla="*/ 2832534 h 6859350"/>
              <a:gd name="connsiteX99" fmla="*/ 525217 w 1128078"/>
              <a:gd name="connsiteY99" fmla="*/ 3154158 h 6859350"/>
              <a:gd name="connsiteX100" fmla="*/ 772839 w 1128078"/>
              <a:gd name="connsiteY100" fmla="*/ 3277969 h 6859350"/>
              <a:gd name="connsiteX101" fmla="*/ 1020461 w 1128078"/>
              <a:gd name="connsiteY101" fmla="*/ 3154158 h 6859350"/>
              <a:gd name="connsiteX102" fmla="*/ 1020461 w 1128078"/>
              <a:gd name="connsiteY102" fmla="*/ 2832534 h 6859350"/>
              <a:gd name="connsiteX103" fmla="*/ 772839 w 1128078"/>
              <a:gd name="connsiteY103" fmla="*/ 2708723 h 6859350"/>
              <a:gd name="connsiteX104" fmla="*/ 1 w 1128078"/>
              <a:gd name="connsiteY104" fmla="*/ 2247170 h 6859350"/>
              <a:gd name="connsiteX105" fmla="*/ 1 w 1128078"/>
              <a:gd name="connsiteY105" fmla="*/ 2778058 h 6859350"/>
              <a:gd name="connsiteX106" fmla="*/ 5392 w 1128078"/>
              <a:gd name="connsiteY106" fmla="*/ 2775363 h 6859350"/>
              <a:gd name="connsiteX107" fmla="*/ 5392 w 1128078"/>
              <a:gd name="connsiteY107" fmla="*/ 2249866 h 6859350"/>
              <a:gd name="connsiteX108" fmla="*/ 1 w 1128078"/>
              <a:gd name="connsiteY108" fmla="*/ 2247170 h 6859350"/>
              <a:gd name="connsiteX109" fmla="*/ 5393 w 1128078"/>
              <a:gd name="connsiteY109" fmla="*/ 2249867 h 6859350"/>
              <a:gd name="connsiteX110" fmla="*/ 5393 w 1128078"/>
              <a:gd name="connsiteY110" fmla="*/ 2775364 h 6859350"/>
              <a:gd name="connsiteX111" fmla="*/ 209266 w 1128078"/>
              <a:gd name="connsiteY111" fmla="*/ 2673427 h 6859350"/>
              <a:gd name="connsiteX112" fmla="*/ 209266 w 1128078"/>
              <a:gd name="connsiteY112" fmla="*/ 2351803 h 6859350"/>
              <a:gd name="connsiteX113" fmla="*/ 5393 w 1128078"/>
              <a:gd name="connsiteY113" fmla="*/ 2249867 h 6859350"/>
              <a:gd name="connsiteX114" fmla="*/ 240046 w 1128078"/>
              <a:gd name="connsiteY114" fmla="*/ 2714407 h 6859350"/>
              <a:gd name="connsiteX115" fmla="*/ 5393 w 1128078"/>
              <a:gd name="connsiteY115" fmla="*/ 2831733 h 6859350"/>
              <a:gd name="connsiteX116" fmla="*/ 5393 w 1128078"/>
              <a:gd name="connsiteY116" fmla="*/ 2831734 h 6859350"/>
              <a:gd name="connsiteX117" fmla="*/ 1 w 1128078"/>
              <a:gd name="connsiteY117" fmla="*/ 2834430 h 6859350"/>
              <a:gd name="connsiteX118" fmla="*/ 1 w 1128078"/>
              <a:gd name="connsiteY118" fmla="*/ 3163631 h 6859350"/>
              <a:gd name="connsiteX119" fmla="*/ 5393 w 1128078"/>
              <a:gd name="connsiteY119" fmla="*/ 3166327 h 6859350"/>
              <a:gd name="connsiteX120" fmla="*/ 5393 w 1128078"/>
              <a:gd name="connsiteY120" fmla="*/ 3166326 h 6859350"/>
              <a:gd name="connsiteX121" fmla="*/ 240046 w 1128078"/>
              <a:gd name="connsiteY121" fmla="*/ 3283653 h 6859350"/>
              <a:gd name="connsiteX122" fmla="*/ 487668 w 1128078"/>
              <a:gd name="connsiteY122" fmla="*/ 3159842 h 6859350"/>
              <a:gd name="connsiteX123" fmla="*/ 487668 w 1128078"/>
              <a:gd name="connsiteY123" fmla="*/ 2838218 h 6859350"/>
              <a:gd name="connsiteX124" fmla="*/ 240046 w 1128078"/>
              <a:gd name="connsiteY124" fmla="*/ 2714407 h 6859350"/>
              <a:gd name="connsiteX125" fmla="*/ 501642 w 1128078"/>
              <a:gd name="connsiteY125" fmla="*/ 3189456 h 6859350"/>
              <a:gd name="connsiteX126" fmla="*/ 254020 w 1128078"/>
              <a:gd name="connsiteY126" fmla="*/ 3313267 h 6859350"/>
              <a:gd name="connsiteX127" fmla="*/ 254020 w 1128078"/>
              <a:gd name="connsiteY127" fmla="*/ 3634891 h 6859350"/>
              <a:gd name="connsiteX128" fmla="*/ 501642 w 1128078"/>
              <a:gd name="connsiteY128" fmla="*/ 3758702 h 6859350"/>
              <a:gd name="connsiteX129" fmla="*/ 749264 w 1128078"/>
              <a:gd name="connsiteY129" fmla="*/ 3634891 h 6859350"/>
              <a:gd name="connsiteX130" fmla="*/ 749264 w 1128078"/>
              <a:gd name="connsiteY130" fmla="*/ 3313267 h 6859350"/>
              <a:gd name="connsiteX131" fmla="*/ 501642 w 1128078"/>
              <a:gd name="connsiteY131" fmla="*/ 3189456 h 6859350"/>
              <a:gd name="connsiteX132" fmla="*/ 772839 w 1128078"/>
              <a:gd name="connsiteY132" fmla="*/ 3670189 h 6859350"/>
              <a:gd name="connsiteX133" fmla="*/ 525217 w 1128078"/>
              <a:gd name="connsiteY133" fmla="*/ 3794000 h 6859350"/>
              <a:gd name="connsiteX134" fmla="*/ 525217 w 1128078"/>
              <a:gd name="connsiteY134" fmla="*/ 4115624 h 6859350"/>
              <a:gd name="connsiteX135" fmla="*/ 772839 w 1128078"/>
              <a:gd name="connsiteY135" fmla="*/ 4239435 h 6859350"/>
              <a:gd name="connsiteX136" fmla="*/ 1020461 w 1128078"/>
              <a:gd name="connsiteY136" fmla="*/ 4115624 h 6859350"/>
              <a:gd name="connsiteX137" fmla="*/ 1020461 w 1128078"/>
              <a:gd name="connsiteY137" fmla="*/ 3794000 h 6859350"/>
              <a:gd name="connsiteX138" fmla="*/ 772839 w 1128078"/>
              <a:gd name="connsiteY138" fmla="*/ 3670189 h 6859350"/>
              <a:gd name="connsiteX139" fmla="*/ 1 w 1128078"/>
              <a:gd name="connsiteY139" fmla="*/ 3208636 h 6859350"/>
              <a:gd name="connsiteX140" fmla="*/ 1 w 1128078"/>
              <a:gd name="connsiteY140" fmla="*/ 3739524 h 6859350"/>
              <a:gd name="connsiteX141" fmla="*/ 5392 w 1128078"/>
              <a:gd name="connsiteY141" fmla="*/ 3736829 h 6859350"/>
              <a:gd name="connsiteX142" fmla="*/ 5392 w 1128078"/>
              <a:gd name="connsiteY142" fmla="*/ 3211332 h 6859350"/>
              <a:gd name="connsiteX143" fmla="*/ 1 w 1128078"/>
              <a:gd name="connsiteY143" fmla="*/ 3208636 h 6859350"/>
              <a:gd name="connsiteX144" fmla="*/ 5393 w 1128078"/>
              <a:gd name="connsiteY144" fmla="*/ 3211333 h 6859350"/>
              <a:gd name="connsiteX145" fmla="*/ 5393 w 1128078"/>
              <a:gd name="connsiteY145" fmla="*/ 3736830 h 6859350"/>
              <a:gd name="connsiteX146" fmla="*/ 209266 w 1128078"/>
              <a:gd name="connsiteY146" fmla="*/ 3634893 h 6859350"/>
              <a:gd name="connsiteX147" fmla="*/ 209266 w 1128078"/>
              <a:gd name="connsiteY147" fmla="*/ 3313269 h 6859350"/>
              <a:gd name="connsiteX148" fmla="*/ 5393 w 1128078"/>
              <a:gd name="connsiteY148" fmla="*/ 3211333 h 6859350"/>
              <a:gd name="connsiteX149" fmla="*/ 240046 w 1128078"/>
              <a:gd name="connsiteY149" fmla="*/ 3675873 h 6859350"/>
              <a:gd name="connsiteX150" fmla="*/ 5393 w 1128078"/>
              <a:gd name="connsiteY150" fmla="*/ 3793199 h 6859350"/>
              <a:gd name="connsiteX151" fmla="*/ 5393 w 1128078"/>
              <a:gd name="connsiteY151" fmla="*/ 3793200 h 6859350"/>
              <a:gd name="connsiteX152" fmla="*/ 1 w 1128078"/>
              <a:gd name="connsiteY152" fmla="*/ 3795896 h 6859350"/>
              <a:gd name="connsiteX153" fmla="*/ 1 w 1128078"/>
              <a:gd name="connsiteY153" fmla="*/ 4125097 h 6859350"/>
              <a:gd name="connsiteX154" fmla="*/ 5393 w 1128078"/>
              <a:gd name="connsiteY154" fmla="*/ 4127793 h 6859350"/>
              <a:gd name="connsiteX155" fmla="*/ 5393 w 1128078"/>
              <a:gd name="connsiteY155" fmla="*/ 4127792 h 6859350"/>
              <a:gd name="connsiteX156" fmla="*/ 240046 w 1128078"/>
              <a:gd name="connsiteY156" fmla="*/ 4245119 h 6859350"/>
              <a:gd name="connsiteX157" fmla="*/ 487668 w 1128078"/>
              <a:gd name="connsiteY157" fmla="*/ 4121308 h 6859350"/>
              <a:gd name="connsiteX158" fmla="*/ 487668 w 1128078"/>
              <a:gd name="connsiteY158" fmla="*/ 3799684 h 6859350"/>
              <a:gd name="connsiteX159" fmla="*/ 240046 w 1128078"/>
              <a:gd name="connsiteY159" fmla="*/ 3675873 h 6859350"/>
              <a:gd name="connsiteX160" fmla="*/ 501642 w 1128078"/>
              <a:gd name="connsiteY160" fmla="*/ 4150922 h 6859350"/>
              <a:gd name="connsiteX161" fmla="*/ 254020 w 1128078"/>
              <a:gd name="connsiteY161" fmla="*/ 4274733 h 6859350"/>
              <a:gd name="connsiteX162" fmla="*/ 254020 w 1128078"/>
              <a:gd name="connsiteY162" fmla="*/ 4596357 h 6859350"/>
              <a:gd name="connsiteX163" fmla="*/ 501642 w 1128078"/>
              <a:gd name="connsiteY163" fmla="*/ 4720168 h 6859350"/>
              <a:gd name="connsiteX164" fmla="*/ 749264 w 1128078"/>
              <a:gd name="connsiteY164" fmla="*/ 4596357 h 6859350"/>
              <a:gd name="connsiteX165" fmla="*/ 749264 w 1128078"/>
              <a:gd name="connsiteY165" fmla="*/ 4274733 h 6859350"/>
              <a:gd name="connsiteX166" fmla="*/ 501642 w 1128078"/>
              <a:gd name="connsiteY166" fmla="*/ 4150922 h 6859350"/>
              <a:gd name="connsiteX167" fmla="*/ 772839 w 1128078"/>
              <a:gd name="connsiteY167" fmla="*/ 4631655 h 6859350"/>
              <a:gd name="connsiteX168" fmla="*/ 525217 w 1128078"/>
              <a:gd name="connsiteY168" fmla="*/ 4755466 h 6859350"/>
              <a:gd name="connsiteX169" fmla="*/ 525217 w 1128078"/>
              <a:gd name="connsiteY169" fmla="*/ 5077090 h 6859350"/>
              <a:gd name="connsiteX170" fmla="*/ 772839 w 1128078"/>
              <a:gd name="connsiteY170" fmla="*/ 5200901 h 6859350"/>
              <a:gd name="connsiteX171" fmla="*/ 1020461 w 1128078"/>
              <a:gd name="connsiteY171" fmla="*/ 5077090 h 6859350"/>
              <a:gd name="connsiteX172" fmla="*/ 1020461 w 1128078"/>
              <a:gd name="connsiteY172" fmla="*/ 4755466 h 6859350"/>
              <a:gd name="connsiteX173" fmla="*/ 772839 w 1128078"/>
              <a:gd name="connsiteY173" fmla="*/ 4631655 h 6859350"/>
              <a:gd name="connsiteX174" fmla="*/ 1 w 1128078"/>
              <a:gd name="connsiteY174" fmla="*/ 4170102 h 6859350"/>
              <a:gd name="connsiteX175" fmla="*/ 1 w 1128078"/>
              <a:gd name="connsiteY175" fmla="*/ 4700990 h 6859350"/>
              <a:gd name="connsiteX176" fmla="*/ 5392 w 1128078"/>
              <a:gd name="connsiteY176" fmla="*/ 4698295 h 6859350"/>
              <a:gd name="connsiteX177" fmla="*/ 5392 w 1128078"/>
              <a:gd name="connsiteY177" fmla="*/ 4172798 h 6859350"/>
              <a:gd name="connsiteX178" fmla="*/ 1 w 1128078"/>
              <a:gd name="connsiteY178" fmla="*/ 4170102 h 6859350"/>
              <a:gd name="connsiteX179" fmla="*/ 5393 w 1128078"/>
              <a:gd name="connsiteY179" fmla="*/ 4172799 h 6859350"/>
              <a:gd name="connsiteX180" fmla="*/ 5393 w 1128078"/>
              <a:gd name="connsiteY180" fmla="*/ 4698296 h 6859350"/>
              <a:gd name="connsiteX181" fmla="*/ 209266 w 1128078"/>
              <a:gd name="connsiteY181" fmla="*/ 4596359 h 6859350"/>
              <a:gd name="connsiteX182" fmla="*/ 209266 w 1128078"/>
              <a:gd name="connsiteY182" fmla="*/ 4274735 h 6859350"/>
              <a:gd name="connsiteX183" fmla="*/ 5393 w 1128078"/>
              <a:gd name="connsiteY183" fmla="*/ 4172799 h 6859350"/>
              <a:gd name="connsiteX184" fmla="*/ 240046 w 1128078"/>
              <a:gd name="connsiteY184" fmla="*/ 4637339 h 6859350"/>
              <a:gd name="connsiteX185" fmla="*/ 5393 w 1128078"/>
              <a:gd name="connsiteY185" fmla="*/ 4754665 h 6859350"/>
              <a:gd name="connsiteX186" fmla="*/ 5393 w 1128078"/>
              <a:gd name="connsiteY186" fmla="*/ 4754666 h 6859350"/>
              <a:gd name="connsiteX187" fmla="*/ 1 w 1128078"/>
              <a:gd name="connsiteY187" fmla="*/ 4757362 h 6859350"/>
              <a:gd name="connsiteX188" fmla="*/ 1 w 1128078"/>
              <a:gd name="connsiteY188" fmla="*/ 5086563 h 6859350"/>
              <a:gd name="connsiteX189" fmla="*/ 5393 w 1128078"/>
              <a:gd name="connsiteY189" fmla="*/ 5089259 h 6859350"/>
              <a:gd name="connsiteX190" fmla="*/ 5393 w 1128078"/>
              <a:gd name="connsiteY190" fmla="*/ 5089258 h 6859350"/>
              <a:gd name="connsiteX191" fmla="*/ 240046 w 1128078"/>
              <a:gd name="connsiteY191" fmla="*/ 5206585 h 6859350"/>
              <a:gd name="connsiteX192" fmla="*/ 487668 w 1128078"/>
              <a:gd name="connsiteY192" fmla="*/ 5082774 h 6859350"/>
              <a:gd name="connsiteX193" fmla="*/ 487668 w 1128078"/>
              <a:gd name="connsiteY193" fmla="*/ 4761150 h 6859350"/>
              <a:gd name="connsiteX194" fmla="*/ 240046 w 1128078"/>
              <a:gd name="connsiteY194" fmla="*/ 4637339 h 6859350"/>
              <a:gd name="connsiteX195" fmla="*/ 501642 w 1128078"/>
              <a:gd name="connsiteY195" fmla="*/ 5112388 h 6859350"/>
              <a:gd name="connsiteX196" fmla="*/ 254020 w 1128078"/>
              <a:gd name="connsiteY196" fmla="*/ 5236199 h 6859350"/>
              <a:gd name="connsiteX197" fmla="*/ 254020 w 1128078"/>
              <a:gd name="connsiteY197" fmla="*/ 5557823 h 6859350"/>
              <a:gd name="connsiteX198" fmla="*/ 501642 w 1128078"/>
              <a:gd name="connsiteY198" fmla="*/ 5681634 h 6859350"/>
              <a:gd name="connsiteX199" fmla="*/ 749264 w 1128078"/>
              <a:gd name="connsiteY199" fmla="*/ 5557823 h 6859350"/>
              <a:gd name="connsiteX200" fmla="*/ 749264 w 1128078"/>
              <a:gd name="connsiteY200" fmla="*/ 5236199 h 6859350"/>
              <a:gd name="connsiteX201" fmla="*/ 501642 w 1128078"/>
              <a:gd name="connsiteY201" fmla="*/ 5112388 h 6859350"/>
              <a:gd name="connsiteX202" fmla="*/ 772839 w 1128078"/>
              <a:gd name="connsiteY202" fmla="*/ 5593121 h 6859350"/>
              <a:gd name="connsiteX203" fmla="*/ 525217 w 1128078"/>
              <a:gd name="connsiteY203" fmla="*/ 5716932 h 6859350"/>
              <a:gd name="connsiteX204" fmla="*/ 525217 w 1128078"/>
              <a:gd name="connsiteY204" fmla="*/ 6038556 h 6859350"/>
              <a:gd name="connsiteX205" fmla="*/ 772839 w 1128078"/>
              <a:gd name="connsiteY205" fmla="*/ 6162367 h 6859350"/>
              <a:gd name="connsiteX206" fmla="*/ 1020461 w 1128078"/>
              <a:gd name="connsiteY206" fmla="*/ 6038556 h 6859350"/>
              <a:gd name="connsiteX207" fmla="*/ 1020461 w 1128078"/>
              <a:gd name="connsiteY207" fmla="*/ 5716932 h 6859350"/>
              <a:gd name="connsiteX208" fmla="*/ 772839 w 1128078"/>
              <a:gd name="connsiteY208" fmla="*/ 5593121 h 6859350"/>
              <a:gd name="connsiteX209" fmla="*/ 1 w 1128078"/>
              <a:gd name="connsiteY209" fmla="*/ 5131568 h 6859350"/>
              <a:gd name="connsiteX210" fmla="*/ 1 w 1128078"/>
              <a:gd name="connsiteY210" fmla="*/ 5662456 h 6859350"/>
              <a:gd name="connsiteX211" fmla="*/ 5392 w 1128078"/>
              <a:gd name="connsiteY211" fmla="*/ 5659761 h 6859350"/>
              <a:gd name="connsiteX212" fmla="*/ 5392 w 1128078"/>
              <a:gd name="connsiteY212" fmla="*/ 5134264 h 6859350"/>
              <a:gd name="connsiteX213" fmla="*/ 1 w 1128078"/>
              <a:gd name="connsiteY213" fmla="*/ 5131568 h 6859350"/>
              <a:gd name="connsiteX214" fmla="*/ 5393 w 1128078"/>
              <a:gd name="connsiteY214" fmla="*/ 5134265 h 6859350"/>
              <a:gd name="connsiteX215" fmla="*/ 5393 w 1128078"/>
              <a:gd name="connsiteY215" fmla="*/ 5659762 h 6859350"/>
              <a:gd name="connsiteX216" fmla="*/ 209266 w 1128078"/>
              <a:gd name="connsiteY216" fmla="*/ 5557825 h 6859350"/>
              <a:gd name="connsiteX217" fmla="*/ 209266 w 1128078"/>
              <a:gd name="connsiteY217" fmla="*/ 5236201 h 6859350"/>
              <a:gd name="connsiteX218" fmla="*/ 5393 w 1128078"/>
              <a:gd name="connsiteY218" fmla="*/ 5134265 h 6859350"/>
              <a:gd name="connsiteX219" fmla="*/ 240046 w 1128078"/>
              <a:gd name="connsiteY219" fmla="*/ 5598805 h 6859350"/>
              <a:gd name="connsiteX220" fmla="*/ 5393 w 1128078"/>
              <a:gd name="connsiteY220" fmla="*/ 5716132 h 6859350"/>
              <a:gd name="connsiteX221" fmla="*/ 5393 w 1128078"/>
              <a:gd name="connsiteY221" fmla="*/ 5716133 h 6859350"/>
              <a:gd name="connsiteX222" fmla="*/ 1 w 1128078"/>
              <a:gd name="connsiteY222" fmla="*/ 5718829 h 6859350"/>
              <a:gd name="connsiteX223" fmla="*/ 1 w 1128078"/>
              <a:gd name="connsiteY223" fmla="*/ 6048030 h 6859350"/>
              <a:gd name="connsiteX224" fmla="*/ 5393 w 1128078"/>
              <a:gd name="connsiteY224" fmla="*/ 6050726 h 6859350"/>
              <a:gd name="connsiteX225" fmla="*/ 5393 w 1128078"/>
              <a:gd name="connsiteY225" fmla="*/ 6050725 h 6859350"/>
              <a:gd name="connsiteX226" fmla="*/ 240046 w 1128078"/>
              <a:gd name="connsiteY226" fmla="*/ 6168051 h 6859350"/>
              <a:gd name="connsiteX227" fmla="*/ 487668 w 1128078"/>
              <a:gd name="connsiteY227" fmla="*/ 6044240 h 6859350"/>
              <a:gd name="connsiteX228" fmla="*/ 487668 w 1128078"/>
              <a:gd name="connsiteY228" fmla="*/ 5722616 h 6859350"/>
              <a:gd name="connsiteX229" fmla="*/ 240046 w 1128078"/>
              <a:gd name="connsiteY229" fmla="*/ 5598805 h 6859350"/>
              <a:gd name="connsiteX230" fmla="*/ 501643 w 1128078"/>
              <a:gd name="connsiteY230" fmla="*/ 6073855 h 6859350"/>
              <a:gd name="connsiteX231" fmla="*/ 254021 w 1128078"/>
              <a:gd name="connsiteY231" fmla="*/ 6197666 h 6859350"/>
              <a:gd name="connsiteX232" fmla="*/ 254021 w 1128078"/>
              <a:gd name="connsiteY232" fmla="*/ 6519290 h 6859350"/>
              <a:gd name="connsiteX233" fmla="*/ 501643 w 1128078"/>
              <a:gd name="connsiteY233" fmla="*/ 6643102 h 6859350"/>
              <a:gd name="connsiteX234" fmla="*/ 749265 w 1128078"/>
              <a:gd name="connsiteY234" fmla="*/ 6519290 h 6859350"/>
              <a:gd name="connsiteX235" fmla="*/ 749265 w 1128078"/>
              <a:gd name="connsiteY235" fmla="*/ 6197666 h 6859350"/>
              <a:gd name="connsiteX236" fmla="*/ 501643 w 1128078"/>
              <a:gd name="connsiteY236" fmla="*/ 6073855 h 6859350"/>
              <a:gd name="connsiteX237" fmla="*/ 1 w 1128078"/>
              <a:gd name="connsiteY237" fmla="*/ 6093034 h 6859350"/>
              <a:gd name="connsiteX238" fmla="*/ 1 w 1128078"/>
              <a:gd name="connsiteY238" fmla="*/ 6623923 h 6859350"/>
              <a:gd name="connsiteX239" fmla="*/ 5392 w 1128078"/>
              <a:gd name="connsiteY239" fmla="*/ 6621228 h 6859350"/>
              <a:gd name="connsiteX240" fmla="*/ 209266 w 1128078"/>
              <a:gd name="connsiteY240" fmla="*/ 6519290 h 6859350"/>
              <a:gd name="connsiteX241" fmla="*/ 209266 w 1128078"/>
              <a:gd name="connsiteY241" fmla="*/ 6197666 h 6859350"/>
              <a:gd name="connsiteX242" fmla="*/ 5392 w 1128078"/>
              <a:gd name="connsiteY242" fmla="*/ 6095730 h 6859350"/>
              <a:gd name="connsiteX243" fmla="*/ 1 w 1128078"/>
              <a:gd name="connsiteY243" fmla="*/ 6093034 h 68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1128078" h="6859350">
                <a:moveTo>
                  <a:pt x="0" y="0"/>
                </a:moveTo>
                <a:lnTo>
                  <a:pt x="1128078" y="0"/>
                </a:lnTo>
                <a:lnTo>
                  <a:pt x="1128078" y="6859350"/>
                </a:lnTo>
                <a:lnTo>
                  <a:pt x="501642" y="6859350"/>
                </a:lnTo>
                <a:lnTo>
                  <a:pt x="501642" y="6678399"/>
                </a:lnTo>
                <a:lnTo>
                  <a:pt x="254020" y="6554587"/>
                </a:lnTo>
                <a:lnTo>
                  <a:pt x="6398" y="6678399"/>
                </a:lnTo>
                <a:lnTo>
                  <a:pt x="6398" y="6859350"/>
                </a:lnTo>
                <a:lnTo>
                  <a:pt x="0" y="6859350"/>
                </a:lnTo>
                <a:lnTo>
                  <a:pt x="0" y="0"/>
                </a:lnTo>
                <a:close/>
                <a:moveTo>
                  <a:pt x="5393" y="1350"/>
                </a:moveTo>
                <a:lnTo>
                  <a:pt x="5393" y="18224"/>
                </a:lnTo>
                <a:lnTo>
                  <a:pt x="1" y="18224"/>
                </a:lnTo>
                <a:lnTo>
                  <a:pt x="1" y="285181"/>
                </a:lnTo>
                <a:lnTo>
                  <a:pt x="5393" y="288017"/>
                </a:lnTo>
                <a:lnTo>
                  <a:pt x="5393" y="271142"/>
                </a:lnTo>
                <a:lnTo>
                  <a:pt x="240046" y="394549"/>
                </a:lnTo>
                <a:lnTo>
                  <a:pt x="487668" y="264322"/>
                </a:lnTo>
                <a:lnTo>
                  <a:pt x="487668" y="1350"/>
                </a:lnTo>
                <a:lnTo>
                  <a:pt x="5393" y="1350"/>
                </a:lnTo>
                <a:close/>
                <a:moveTo>
                  <a:pt x="501642" y="302705"/>
                </a:moveTo>
                <a:lnTo>
                  <a:pt x="254020" y="426516"/>
                </a:lnTo>
                <a:lnTo>
                  <a:pt x="254020" y="748140"/>
                </a:lnTo>
                <a:lnTo>
                  <a:pt x="501642" y="871951"/>
                </a:lnTo>
                <a:lnTo>
                  <a:pt x="749264" y="748140"/>
                </a:lnTo>
                <a:lnTo>
                  <a:pt x="749264" y="426516"/>
                </a:lnTo>
                <a:lnTo>
                  <a:pt x="501642" y="302705"/>
                </a:lnTo>
                <a:close/>
                <a:moveTo>
                  <a:pt x="772839" y="783438"/>
                </a:moveTo>
                <a:lnTo>
                  <a:pt x="525217" y="907249"/>
                </a:lnTo>
                <a:lnTo>
                  <a:pt x="525217" y="1228873"/>
                </a:lnTo>
                <a:lnTo>
                  <a:pt x="772839" y="1352684"/>
                </a:lnTo>
                <a:lnTo>
                  <a:pt x="1020461" y="1228873"/>
                </a:lnTo>
                <a:lnTo>
                  <a:pt x="1020461" y="907249"/>
                </a:lnTo>
                <a:lnTo>
                  <a:pt x="772839" y="783438"/>
                </a:lnTo>
                <a:close/>
                <a:moveTo>
                  <a:pt x="1" y="321885"/>
                </a:moveTo>
                <a:lnTo>
                  <a:pt x="1" y="852773"/>
                </a:lnTo>
                <a:lnTo>
                  <a:pt x="5392" y="850078"/>
                </a:lnTo>
                <a:lnTo>
                  <a:pt x="5392" y="324581"/>
                </a:lnTo>
                <a:lnTo>
                  <a:pt x="1" y="321885"/>
                </a:lnTo>
                <a:close/>
                <a:moveTo>
                  <a:pt x="5393" y="324582"/>
                </a:moveTo>
                <a:lnTo>
                  <a:pt x="5393" y="850079"/>
                </a:lnTo>
                <a:lnTo>
                  <a:pt x="209266" y="748142"/>
                </a:lnTo>
                <a:lnTo>
                  <a:pt x="209266" y="426518"/>
                </a:lnTo>
                <a:lnTo>
                  <a:pt x="5393" y="324582"/>
                </a:lnTo>
                <a:close/>
                <a:moveTo>
                  <a:pt x="240046" y="789122"/>
                </a:moveTo>
                <a:lnTo>
                  <a:pt x="5393" y="906448"/>
                </a:lnTo>
                <a:lnTo>
                  <a:pt x="5393" y="906449"/>
                </a:lnTo>
                <a:lnTo>
                  <a:pt x="1" y="909145"/>
                </a:lnTo>
                <a:lnTo>
                  <a:pt x="1" y="1238346"/>
                </a:lnTo>
                <a:lnTo>
                  <a:pt x="5393" y="1241042"/>
                </a:lnTo>
                <a:lnTo>
                  <a:pt x="5393" y="1241041"/>
                </a:lnTo>
                <a:lnTo>
                  <a:pt x="240046" y="1358368"/>
                </a:lnTo>
                <a:lnTo>
                  <a:pt x="487668" y="1234557"/>
                </a:lnTo>
                <a:lnTo>
                  <a:pt x="487668" y="912933"/>
                </a:lnTo>
                <a:lnTo>
                  <a:pt x="240046" y="789122"/>
                </a:lnTo>
                <a:close/>
                <a:moveTo>
                  <a:pt x="501642" y="1266524"/>
                </a:moveTo>
                <a:lnTo>
                  <a:pt x="254020" y="1390335"/>
                </a:lnTo>
                <a:lnTo>
                  <a:pt x="254020" y="1711959"/>
                </a:lnTo>
                <a:lnTo>
                  <a:pt x="501642" y="1835770"/>
                </a:lnTo>
                <a:lnTo>
                  <a:pt x="749264" y="1711959"/>
                </a:lnTo>
                <a:lnTo>
                  <a:pt x="749264" y="1390335"/>
                </a:lnTo>
                <a:lnTo>
                  <a:pt x="501642" y="1266524"/>
                </a:lnTo>
                <a:close/>
                <a:moveTo>
                  <a:pt x="772839" y="1747257"/>
                </a:moveTo>
                <a:lnTo>
                  <a:pt x="525217" y="1871068"/>
                </a:lnTo>
                <a:lnTo>
                  <a:pt x="525217" y="2192692"/>
                </a:lnTo>
                <a:lnTo>
                  <a:pt x="772839" y="2316503"/>
                </a:lnTo>
                <a:lnTo>
                  <a:pt x="1020461" y="2192692"/>
                </a:lnTo>
                <a:lnTo>
                  <a:pt x="1020461" y="1871068"/>
                </a:lnTo>
                <a:lnTo>
                  <a:pt x="772839" y="1747257"/>
                </a:lnTo>
                <a:close/>
                <a:moveTo>
                  <a:pt x="1" y="1285704"/>
                </a:moveTo>
                <a:lnTo>
                  <a:pt x="1" y="1816592"/>
                </a:lnTo>
                <a:lnTo>
                  <a:pt x="5392" y="1813897"/>
                </a:lnTo>
                <a:lnTo>
                  <a:pt x="5392" y="1288400"/>
                </a:lnTo>
                <a:lnTo>
                  <a:pt x="1" y="1285704"/>
                </a:lnTo>
                <a:close/>
                <a:moveTo>
                  <a:pt x="5393" y="1288401"/>
                </a:moveTo>
                <a:lnTo>
                  <a:pt x="5393" y="1813898"/>
                </a:lnTo>
                <a:lnTo>
                  <a:pt x="209266" y="1711961"/>
                </a:lnTo>
                <a:lnTo>
                  <a:pt x="209266" y="1390337"/>
                </a:lnTo>
                <a:lnTo>
                  <a:pt x="5393" y="1288401"/>
                </a:lnTo>
                <a:close/>
                <a:moveTo>
                  <a:pt x="240046" y="1752941"/>
                </a:moveTo>
                <a:lnTo>
                  <a:pt x="5393" y="1870267"/>
                </a:lnTo>
                <a:lnTo>
                  <a:pt x="5393" y="1870268"/>
                </a:lnTo>
                <a:lnTo>
                  <a:pt x="1" y="1872964"/>
                </a:lnTo>
                <a:lnTo>
                  <a:pt x="1" y="2202165"/>
                </a:lnTo>
                <a:lnTo>
                  <a:pt x="5393" y="2204861"/>
                </a:lnTo>
                <a:lnTo>
                  <a:pt x="5393" y="2204860"/>
                </a:lnTo>
                <a:lnTo>
                  <a:pt x="240046" y="2322187"/>
                </a:lnTo>
                <a:lnTo>
                  <a:pt x="487668" y="2198376"/>
                </a:lnTo>
                <a:lnTo>
                  <a:pt x="487668" y="1876752"/>
                </a:lnTo>
                <a:lnTo>
                  <a:pt x="240046" y="1752941"/>
                </a:lnTo>
                <a:close/>
                <a:moveTo>
                  <a:pt x="501642" y="2227990"/>
                </a:moveTo>
                <a:lnTo>
                  <a:pt x="254020" y="2351801"/>
                </a:lnTo>
                <a:lnTo>
                  <a:pt x="254020" y="2673425"/>
                </a:lnTo>
                <a:lnTo>
                  <a:pt x="501642" y="2797236"/>
                </a:lnTo>
                <a:lnTo>
                  <a:pt x="749264" y="2673425"/>
                </a:lnTo>
                <a:lnTo>
                  <a:pt x="749264" y="2351801"/>
                </a:lnTo>
                <a:lnTo>
                  <a:pt x="501642" y="2227990"/>
                </a:lnTo>
                <a:close/>
                <a:moveTo>
                  <a:pt x="772839" y="2708723"/>
                </a:moveTo>
                <a:lnTo>
                  <a:pt x="525217" y="2832534"/>
                </a:lnTo>
                <a:lnTo>
                  <a:pt x="525217" y="3154158"/>
                </a:lnTo>
                <a:lnTo>
                  <a:pt x="772839" y="3277969"/>
                </a:lnTo>
                <a:lnTo>
                  <a:pt x="1020461" y="3154158"/>
                </a:lnTo>
                <a:lnTo>
                  <a:pt x="1020461" y="2832534"/>
                </a:lnTo>
                <a:lnTo>
                  <a:pt x="772839" y="2708723"/>
                </a:lnTo>
                <a:close/>
                <a:moveTo>
                  <a:pt x="1" y="2247170"/>
                </a:moveTo>
                <a:lnTo>
                  <a:pt x="1" y="2778058"/>
                </a:lnTo>
                <a:lnTo>
                  <a:pt x="5392" y="2775363"/>
                </a:lnTo>
                <a:lnTo>
                  <a:pt x="5392" y="2249866"/>
                </a:lnTo>
                <a:lnTo>
                  <a:pt x="1" y="2247170"/>
                </a:lnTo>
                <a:close/>
                <a:moveTo>
                  <a:pt x="5393" y="2249867"/>
                </a:moveTo>
                <a:lnTo>
                  <a:pt x="5393" y="2775364"/>
                </a:lnTo>
                <a:lnTo>
                  <a:pt x="209266" y="2673427"/>
                </a:lnTo>
                <a:lnTo>
                  <a:pt x="209266" y="2351803"/>
                </a:lnTo>
                <a:lnTo>
                  <a:pt x="5393" y="2249867"/>
                </a:lnTo>
                <a:close/>
                <a:moveTo>
                  <a:pt x="240046" y="2714407"/>
                </a:moveTo>
                <a:lnTo>
                  <a:pt x="5393" y="2831733"/>
                </a:lnTo>
                <a:lnTo>
                  <a:pt x="5393" y="2831734"/>
                </a:lnTo>
                <a:lnTo>
                  <a:pt x="1" y="2834430"/>
                </a:lnTo>
                <a:lnTo>
                  <a:pt x="1" y="3163631"/>
                </a:lnTo>
                <a:lnTo>
                  <a:pt x="5393" y="3166327"/>
                </a:lnTo>
                <a:lnTo>
                  <a:pt x="5393" y="3166326"/>
                </a:lnTo>
                <a:lnTo>
                  <a:pt x="240046" y="3283653"/>
                </a:lnTo>
                <a:lnTo>
                  <a:pt x="487668" y="3159842"/>
                </a:lnTo>
                <a:lnTo>
                  <a:pt x="487668" y="2838218"/>
                </a:lnTo>
                <a:lnTo>
                  <a:pt x="240046" y="2714407"/>
                </a:lnTo>
                <a:close/>
                <a:moveTo>
                  <a:pt x="501642" y="3189456"/>
                </a:moveTo>
                <a:lnTo>
                  <a:pt x="254020" y="3313267"/>
                </a:lnTo>
                <a:lnTo>
                  <a:pt x="254020" y="3634891"/>
                </a:lnTo>
                <a:lnTo>
                  <a:pt x="501642" y="3758702"/>
                </a:lnTo>
                <a:lnTo>
                  <a:pt x="749264" y="3634891"/>
                </a:lnTo>
                <a:lnTo>
                  <a:pt x="749264" y="3313267"/>
                </a:lnTo>
                <a:lnTo>
                  <a:pt x="501642" y="3189456"/>
                </a:lnTo>
                <a:close/>
                <a:moveTo>
                  <a:pt x="772839" y="3670189"/>
                </a:moveTo>
                <a:lnTo>
                  <a:pt x="525217" y="3794000"/>
                </a:lnTo>
                <a:lnTo>
                  <a:pt x="525217" y="4115624"/>
                </a:lnTo>
                <a:lnTo>
                  <a:pt x="772839" y="4239435"/>
                </a:lnTo>
                <a:lnTo>
                  <a:pt x="1020461" y="4115624"/>
                </a:lnTo>
                <a:lnTo>
                  <a:pt x="1020461" y="3794000"/>
                </a:lnTo>
                <a:lnTo>
                  <a:pt x="772839" y="3670189"/>
                </a:lnTo>
                <a:close/>
                <a:moveTo>
                  <a:pt x="1" y="3208636"/>
                </a:moveTo>
                <a:lnTo>
                  <a:pt x="1" y="3739524"/>
                </a:lnTo>
                <a:lnTo>
                  <a:pt x="5392" y="3736829"/>
                </a:lnTo>
                <a:lnTo>
                  <a:pt x="5392" y="3211332"/>
                </a:lnTo>
                <a:lnTo>
                  <a:pt x="1" y="3208636"/>
                </a:lnTo>
                <a:close/>
                <a:moveTo>
                  <a:pt x="5393" y="3211333"/>
                </a:moveTo>
                <a:lnTo>
                  <a:pt x="5393" y="3736830"/>
                </a:lnTo>
                <a:lnTo>
                  <a:pt x="209266" y="3634893"/>
                </a:lnTo>
                <a:lnTo>
                  <a:pt x="209266" y="3313269"/>
                </a:lnTo>
                <a:lnTo>
                  <a:pt x="5393" y="3211333"/>
                </a:lnTo>
                <a:close/>
                <a:moveTo>
                  <a:pt x="240046" y="3675873"/>
                </a:moveTo>
                <a:lnTo>
                  <a:pt x="5393" y="3793199"/>
                </a:lnTo>
                <a:lnTo>
                  <a:pt x="5393" y="3793200"/>
                </a:lnTo>
                <a:lnTo>
                  <a:pt x="1" y="3795896"/>
                </a:lnTo>
                <a:lnTo>
                  <a:pt x="1" y="4125097"/>
                </a:lnTo>
                <a:lnTo>
                  <a:pt x="5393" y="4127793"/>
                </a:lnTo>
                <a:lnTo>
                  <a:pt x="5393" y="4127792"/>
                </a:lnTo>
                <a:lnTo>
                  <a:pt x="240046" y="4245119"/>
                </a:lnTo>
                <a:lnTo>
                  <a:pt x="487668" y="4121308"/>
                </a:lnTo>
                <a:lnTo>
                  <a:pt x="487668" y="3799684"/>
                </a:lnTo>
                <a:lnTo>
                  <a:pt x="240046" y="3675873"/>
                </a:lnTo>
                <a:close/>
                <a:moveTo>
                  <a:pt x="501642" y="4150922"/>
                </a:moveTo>
                <a:lnTo>
                  <a:pt x="254020" y="4274733"/>
                </a:lnTo>
                <a:lnTo>
                  <a:pt x="254020" y="4596357"/>
                </a:lnTo>
                <a:lnTo>
                  <a:pt x="501642" y="4720168"/>
                </a:lnTo>
                <a:lnTo>
                  <a:pt x="749264" y="4596357"/>
                </a:lnTo>
                <a:lnTo>
                  <a:pt x="749264" y="4274733"/>
                </a:lnTo>
                <a:lnTo>
                  <a:pt x="501642" y="4150922"/>
                </a:lnTo>
                <a:close/>
                <a:moveTo>
                  <a:pt x="772839" y="4631655"/>
                </a:moveTo>
                <a:lnTo>
                  <a:pt x="525217" y="4755466"/>
                </a:lnTo>
                <a:lnTo>
                  <a:pt x="525217" y="5077090"/>
                </a:lnTo>
                <a:lnTo>
                  <a:pt x="772839" y="5200901"/>
                </a:lnTo>
                <a:lnTo>
                  <a:pt x="1020461" y="5077090"/>
                </a:lnTo>
                <a:lnTo>
                  <a:pt x="1020461" y="4755466"/>
                </a:lnTo>
                <a:lnTo>
                  <a:pt x="772839" y="4631655"/>
                </a:lnTo>
                <a:close/>
                <a:moveTo>
                  <a:pt x="1" y="4170102"/>
                </a:moveTo>
                <a:lnTo>
                  <a:pt x="1" y="4700990"/>
                </a:lnTo>
                <a:lnTo>
                  <a:pt x="5392" y="4698295"/>
                </a:lnTo>
                <a:lnTo>
                  <a:pt x="5392" y="4172798"/>
                </a:lnTo>
                <a:lnTo>
                  <a:pt x="1" y="4170102"/>
                </a:lnTo>
                <a:close/>
                <a:moveTo>
                  <a:pt x="5393" y="4172799"/>
                </a:moveTo>
                <a:lnTo>
                  <a:pt x="5393" y="4698296"/>
                </a:lnTo>
                <a:lnTo>
                  <a:pt x="209266" y="4596359"/>
                </a:lnTo>
                <a:lnTo>
                  <a:pt x="209266" y="4274735"/>
                </a:lnTo>
                <a:lnTo>
                  <a:pt x="5393" y="4172799"/>
                </a:lnTo>
                <a:close/>
                <a:moveTo>
                  <a:pt x="240046" y="4637339"/>
                </a:moveTo>
                <a:lnTo>
                  <a:pt x="5393" y="4754665"/>
                </a:lnTo>
                <a:lnTo>
                  <a:pt x="5393" y="4754666"/>
                </a:lnTo>
                <a:lnTo>
                  <a:pt x="1" y="4757362"/>
                </a:lnTo>
                <a:lnTo>
                  <a:pt x="1" y="5086563"/>
                </a:lnTo>
                <a:lnTo>
                  <a:pt x="5393" y="5089259"/>
                </a:lnTo>
                <a:lnTo>
                  <a:pt x="5393" y="5089258"/>
                </a:lnTo>
                <a:lnTo>
                  <a:pt x="240046" y="5206585"/>
                </a:lnTo>
                <a:lnTo>
                  <a:pt x="487668" y="5082774"/>
                </a:lnTo>
                <a:lnTo>
                  <a:pt x="487668" y="4761150"/>
                </a:lnTo>
                <a:lnTo>
                  <a:pt x="240046" y="4637339"/>
                </a:lnTo>
                <a:close/>
                <a:moveTo>
                  <a:pt x="501642" y="5112388"/>
                </a:moveTo>
                <a:lnTo>
                  <a:pt x="254020" y="5236199"/>
                </a:lnTo>
                <a:lnTo>
                  <a:pt x="254020" y="5557823"/>
                </a:lnTo>
                <a:lnTo>
                  <a:pt x="501642" y="5681634"/>
                </a:lnTo>
                <a:lnTo>
                  <a:pt x="749264" y="5557823"/>
                </a:lnTo>
                <a:lnTo>
                  <a:pt x="749264" y="5236199"/>
                </a:lnTo>
                <a:lnTo>
                  <a:pt x="501642" y="5112388"/>
                </a:lnTo>
                <a:close/>
                <a:moveTo>
                  <a:pt x="772839" y="5593121"/>
                </a:moveTo>
                <a:lnTo>
                  <a:pt x="525217" y="5716932"/>
                </a:lnTo>
                <a:lnTo>
                  <a:pt x="525217" y="6038556"/>
                </a:lnTo>
                <a:lnTo>
                  <a:pt x="772839" y="6162367"/>
                </a:lnTo>
                <a:lnTo>
                  <a:pt x="1020461" y="6038556"/>
                </a:lnTo>
                <a:lnTo>
                  <a:pt x="1020461" y="5716932"/>
                </a:lnTo>
                <a:lnTo>
                  <a:pt x="772839" y="5593121"/>
                </a:lnTo>
                <a:close/>
                <a:moveTo>
                  <a:pt x="1" y="5131568"/>
                </a:moveTo>
                <a:lnTo>
                  <a:pt x="1" y="5662456"/>
                </a:lnTo>
                <a:lnTo>
                  <a:pt x="5392" y="5659761"/>
                </a:lnTo>
                <a:lnTo>
                  <a:pt x="5392" y="5134264"/>
                </a:lnTo>
                <a:lnTo>
                  <a:pt x="1" y="5131568"/>
                </a:lnTo>
                <a:close/>
                <a:moveTo>
                  <a:pt x="5393" y="5134265"/>
                </a:moveTo>
                <a:lnTo>
                  <a:pt x="5393" y="5659762"/>
                </a:lnTo>
                <a:lnTo>
                  <a:pt x="209266" y="5557825"/>
                </a:lnTo>
                <a:lnTo>
                  <a:pt x="209266" y="5236201"/>
                </a:lnTo>
                <a:lnTo>
                  <a:pt x="5393" y="5134265"/>
                </a:lnTo>
                <a:close/>
                <a:moveTo>
                  <a:pt x="240046" y="5598805"/>
                </a:moveTo>
                <a:lnTo>
                  <a:pt x="5393" y="5716132"/>
                </a:lnTo>
                <a:lnTo>
                  <a:pt x="5393" y="5716133"/>
                </a:lnTo>
                <a:lnTo>
                  <a:pt x="1" y="5718829"/>
                </a:lnTo>
                <a:lnTo>
                  <a:pt x="1" y="6048030"/>
                </a:lnTo>
                <a:lnTo>
                  <a:pt x="5393" y="6050726"/>
                </a:lnTo>
                <a:lnTo>
                  <a:pt x="5393" y="6050725"/>
                </a:lnTo>
                <a:lnTo>
                  <a:pt x="240046" y="6168051"/>
                </a:lnTo>
                <a:lnTo>
                  <a:pt x="487668" y="6044240"/>
                </a:lnTo>
                <a:lnTo>
                  <a:pt x="487668" y="5722616"/>
                </a:lnTo>
                <a:lnTo>
                  <a:pt x="240046" y="5598805"/>
                </a:lnTo>
                <a:close/>
                <a:moveTo>
                  <a:pt x="501643" y="6073855"/>
                </a:moveTo>
                <a:lnTo>
                  <a:pt x="254021" y="6197666"/>
                </a:lnTo>
                <a:lnTo>
                  <a:pt x="254021" y="6519290"/>
                </a:lnTo>
                <a:lnTo>
                  <a:pt x="501643" y="6643102"/>
                </a:lnTo>
                <a:lnTo>
                  <a:pt x="749265" y="6519290"/>
                </a:lnTo>
                <a:lnTo>
                  <a:pt x="749265" y="6197666"/>
                </a:lnTo>
                <a:lnTo>
                  <a:pt x="501643" y="6073855"/>
                </a:lnTo>
                <a:close/>
                <a:moveTo>
                  <a:pt x="1" y="6093034"/>
                </a:moveTo>
                <a:lnTo>
                  <a:pt x="1" y="6623923"/>
                </a:lnTo>
                <a:lnTo>
                  <a:pt x="5392" y="6621228"/>
                </a:lnTo>
                <a:lnTo>
                  <a:pt x="209266" y="6519290"/>
                </a:lnTo>
                <a:lnTo>
                  <a:pt x="209266" y="6197666"/>
                </a:lnTo>
                <a:lnTo>
                  <a:pt x="5392" y="6095730"/>
                </a:lnTo>
                <a:lnTo>
                  <a:pt x="1" y="6093034"/>
                </a:lnTo>
                <a:close/>
              </a:path>
            </a:pathLst>
          </a:custGeom>
          <a:solidFill>
            <a:srgbClr val="E6D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8F8BD58-EFE4-44B7-B24F-E047F8F8BB58}"/>
              </a:ext>
            </a:extLst>
          </p:cNvPr>
          <p:cNvSpPr/>
          <p:nvPr userDrawn="1"/>
        </p:nvSpPr>
        <p:spPr>
          <a:xfrm>
            <a:off x="525216" y="1729864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3B29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791D4A6-A5F9-4B46-BBC8-B23FA6A7A12A}"/>
              </a:ext>
            </a:extLst>
          </p:cNvPr>
          <p:cNvSpPr/>
          <p:nvPr userDrawn="1"/>
        </p:nvSpPr>
        <p:spPr>
          <a:xfrm>
            <a:off x="254019" y="2210597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C39E8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ECDEF912-7C0F-4104-92A2-062A31DE64A7}"/>
              </a:ext>
            </a:extLst>
          </p:cNvPr>
          <p:cNvSpPr/>
          <p:nvPr userDrawn="1"/>
        </p:nvSpPr>
        <p:spPr>
          <a:xfrm>
            <a:off x="525216" y="2691330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AC877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CFC57FE7-171F-4F8D-A6DA-282295575A3A}"/>
              </a:ext>
            </a:extLst>
          </p:cNvPr>
          <p:cNvSpPr/>
          <p:nvPr userDrawn="1"/>
        </p:nvSpPr>
        <p:spPr>
          <a:xfrm>
            <a:off x="254019" y="3172063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4796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2005F378-D073-4F52-993A-4C6D335344BF}"/>
              </a:ext>
            </a:extLst>
          </p:cNvPr>
          <p:cNvSpPr/>
          <p:nvPr userDrawn="1"/>
        </p:nvSpPr>
        <p:spPr>
          <a:xfrm>
            <a:off x="525216" y="3652796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7E3DE7-29AB-45EE-9411-2F7A1F6ECA71}"/>
              </a:ext>
            </a:extLst>
          </p:cNvPr>
          <p:cNvSpPr/>
          <p:nvPr userDrawn="1"/>
        </p:nvSpPr>
        <p:spPr>
          <a:xfrm>
            <a:off x="254019" y="4149571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D5B89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5A7A735F-4124-4DE5-AC40-E6ED126F82A0}"/>
              </a:ext>
            </a:extLst>
          </p:cNvPr>
          <p:cNvSpPr/>
          <p:nvPr userDrawn="1"/>
        </p:nvSpPr>
        <p:spPr>
          <a:xfrm>
            <a:off x="525216" y="4614262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B9966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6B11A2AC-9F2F-455E-8610-1ECDDA1DE427}"/>
              </a:ext>
            </a:extLst>
          </p:cNvPr>
          <p:cNvSpPr/>
          <p:nvPr userDrawn="1"/>
        </p:nvSpPr>
        <p:spPr>
          <a:xfrm>
            <a:off x="254019" y="5094995"/>
            <a:ext cx="495244" cy="569246"/>
          </a:xfrm>
          <a:custGeom>
            <a:avLst/>
            <a:gdLst>
              <a:gd name="connsiteX0" fmla="*/ 247622 w 495244"/>
              <a:gd name="connsiteY0" fmla="*/ 0 h 569246"/>
              <a:gd name="connsiteX1" fmla="*/ 495244 w 495244"/>
              <a:gd name="connsiteY1" fmla="*/ 123811 h 569246"/>
              <a:gd name="connsiteX2" fmla="*/ 495244 w 495244"/>
              <a:gd name="connsiteY2" fmla="*/ 445435 h 569246"/>
              <a:gd name="connsiteX3" fmla="*/ 247622 w 495244"/>
              <a:gd name="connsiteY3" fmla="*/ 569246 h 569246"/>
              <a:gd name="connsiteX4" fmla="*/ 0 w 495244"/>
              <a:gd name="connsiteY4" fmla="*/ 445435 h 569246"/>
              <a:gd name="connsiteX5" fmla="*/ 0 w 495244"/>
              <a:gd name="connsiteY5" fmla="*/ 123811 h 569246"/>
              <a:gd name="connsiteX6" fmla="*/ 247622 w 495244"/>
              <a:gd name="connsiteY6" fmla="*/ 0 h 56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44" h="569246">
                <a:moveTo>
                  <a:pt x="247622" y="0"/>
                </a:moveTo>
                <a:lnTo>
                  <a:pt x="495244" y="123811"/>
                </a:lnTo>
                <a:lnTo>
                  <a:pt x="495244" y="445435"/>
                </a:lnTo>
                <a:lnTo>
                  <a:pt x="247622" y="569246"/>
                </a:lnTo>
                <a:lnTo>
                  <a:pt x="0" y="445435"/>
                </a:lnTo>
                <a:lnTo>
                  <a:pt x="0" y="123811"/>
                </a:lnTo>
                <a:lnTo>
                  <a:pt x="247622" y="0"/>
                </a:lnTo>
                <a:close/>
              </a:path>
            </a:pathLst>
          </a:custGeom>
          <a:solidFill>
            <a:srgbClr val="9F7758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36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34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44B0-F659-4E8D-ACEB-9F7667337F21}" type="datetimeFigureOut">
              <a:rPr lang="pt-BR" smtClean="0"/>
              <a:t>12/06/2021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CA4C-7063-4284-AB80-7568AF006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6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0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E654794E-7C3F-4133-86BD-92B0282F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1341692"/>
            <a:ext cx="4001257" cy="170630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33071C8-3D95-40C3-B505-86FEE5D07E72}"/>
              </a:ext>
            </a:extLst>
          </p:cNvPr>
          <p:cNvSpPr txBox="1"/>
          <p:nvPr/>
        </p:nvSpPr>
        <p:spPr>
          <a:xfrm>
            <a:off x="4572000" y="3152001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</p:spTree>
    <p:extLst>
      <p:ext uri="{BB962C8B-B14F-4D97-AF65-F5344CB8AC3E}">
        <p14:creationId xmlns:p14="http://schemas.microsoft.com/office/powerpoint/2010/main" val="128149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259632" y="245232"/>
            <a:ext cx="789050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259632" y="2452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17.2. Uma perseguição ao cristão verdadeiro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33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 Antigo Testamento podemos citar Abel, Moisés, Davi, Elias, Jeremias, todos sofreram grande perseguição. Veja o exemplo de Daniel, o que ele sofreu apenas por ser um homem reto. 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foram perseguidos por serem pessoas difíceis, nem extremamente zelosas, mas simplesmente por serem justas (1 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3:11-12). 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Novo Testamento também é rico de exemplos. A morte de Estevão! Os apóstolos em geral tiveram mortes cruéis oriundas de perseguição. </a:t>
            </a:r>
          </a:p>
        </p:txBody>
      </p:sp>
    </p:spTree>
    <p:extLst>
      <p:ext uri="{BB962C8B-B14F-4D97-AF65-F5344CB8AC3E}">
        <p14:creationId xmlns:p14="http://schemas.microsoft.com/office/powerpoint/2010/main" val="190327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259632" y="245232"/>
            <a:ext cx="789050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259632" y="2452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17.2. Uma perseguição ao cristão verdadeiro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171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preciso tomar cuidado com o silêncio ou o aplauso do mundo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Lc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6:26). Alguém como Jesus sempre incomodará! Se você só viver uma religião, então o mundo haverá de elogiá-lo. Mas, se você imitar Cristo, o mundo te odiará.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Nunca louvaram nosso Senhor e de modo algum louvarão a quem se assemelha a Ele. Pelo contrário, o crucificaram. Nada mudou! Essa é a atitude do mundo contra Jesus, até hoje. Ele vive em "inimizade contra Deus"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Rm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8:7).</a:t>
            </a:r>
          </a:p>
        </p:txBody>
      </p:sp>
    </p:spTree>
    <p:extLst>
      <p:ext uri="{BB962C8B-B14F-4D97-AF65-F5344CB8AC3E}">
        <p14:creationId xmlns:p14="http://schemas.microsoft.com/office/powerpoint/2010/main" val="131401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051720" y="245232"/>
            <a:ext cx="709842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051720" y="24520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17.3. Uma perseguição geralmente sutil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33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Precisamos nos ater a sutileza do inimigo. Satanás dificilmente se apresentará de uma forma que você venha a desprezá-lo. </a:t>
            </a:r>
          </a:p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Normalmente é uma face linda, uma forma charmosa e uma voz doce, cheia de boas intenções. Assim aconteceu com Eva (Gn 3:6). Muitas vezes a casca é linda, mas o interior está podre. O efeito momentâneo é maravilhoso, mas o mal que provoca é eterno.</a:t>
            </a:r>
          </a:p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Veja a tentação de Jesus no deserto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Lc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4:1-2)</a:t>
            </a:r>
          </a:p>
        </p:txBody>
      </p:sp>
    </p:spTree>
    <p:extLst>
      <p:ext uri="{BB962C8B-B14F-4D97-AF65-F5344CB8AC3E}">
        <p14:creationId xmlns:p14="http://schemas.microsoft.com/office/powerpoint/2010/main" val="19409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051720" y="245232"/>
            <a:ext cx="709842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051720" y="24520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17.3. Uma perseguição geralmente sutil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785207"/>
            <a:ext cx="8129644" cy="515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mundo em geral não vai te confrontar, te ameaçar, mas vai te seduzir, te provocar nas suas fraquezas e te prometer um final feliz. </a:t>
            </a:r>
          </a:p>
          <a:p>
            <a:pPr marL="457200" indent="-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cristão tem um olhar mais profundo sobre tudo e sobre todos. Sente o cheiro do perigo. Sente uma força contrária, que tem como propósito lhe afastar de Deus. Jesus nos alertou sobre isso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Mt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10:16)  </a:t>
            </a:r>
          </a:p>
          <a:p>
            <a:pPr marL="457200" indent="-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devemos subestimar a persuasão e a “sede de sangue” do inimigo (1Pe 5:8)</a:t>
            </a:r>
          </a:p>
        </p:txBody>
      </p:sp>
    </p:spTree>
    <p:extLst>
      <p:ext uri="{BB962C8B-B14F-4D97-AF65-F5344CB8AC3E}">
        <p14:creationId xmlns:p14="http://schemas.microsoft.com/office/powerpoint/2010/main" val="298467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331640" y="245232"/>
            <a:ext cx="781850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403648" y="24520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17.4. Uma perseguição ao Cristo verdadeiro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171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o conceito que formamos de Cristo é tal que Ele poderia ser admirado e aplaudido pelo mundo, então o nosso ponto de vista sobre Jesus deve estar distorcido. </a:t>
            </a:r>
          </a:p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efeito exercido por Jesus Cristo sobre o mundo foi tal que muitos tentaram apedrejá-lo. Eles o odiavam, mostraram a sua preferência pelo homicida Barrabás, e o mataram na cruz como um ladrão. O efeito do verdadeiro Jesus sobre o mundo sempre será dessa espécie.</a:t>
            </a:r>
          </a:p>
        </p:txBody>
      </p:sp>
    </p:spTree>
    <p:extLst>
      <p:ext uri="{BB962C8B-B14F-4D97-AF65-F5344CB8AC3E}">
        <p14:creationId xmlns:p14="http://schemas.microsoft.com/office/powerpoint/2010/main" val="363758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331640" y="245232"/>
            <a:ext cx="781850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403648" y="24520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17.4. Uma perseguição ao Cristo verdadeiro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51460"/>
            <a:ext cx="8129644" cy="5171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Alguns incrédulos podem até demonstrar certa admiração por Jesus, porém, isso se deve ao fato de que não o conhecem de verdade. </a:t>
            </a:r>
          </a:p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Cristo verdadeiro é aquele plenamente homem, plenamente Deus, autossuficiente, único intermediador entre Deus e o homem. Aquele que nasceu pelo Espírito, viveu sem pecado e morreu por nós, ressuscitou por nós e voltará por nós. Nada a mais, nem menos. O Jesus da Bíblia. </a:t>
            </a:r>
          </a:p>
        </p:txBody>
      </p:sp>
    </p:spTree>
    <p:extLst>
      <p:ext uri="{BB962C8B-B14F-4D97-AF65-F5344CB8AC3E}">
        <p14:creationId xmlns:p14="http://schemas.microsoft.com/office/powerpoint/2010/main" val="48992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331640" y="245232"/>
            <a:ext cx="781850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403648" y="24520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17.4. Uma perseguição ao Cristo verdadeiro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458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Um Jesus que não se adapta para ser desejável, mas que é “pedra de tropeço” para aqueles que estão cegos e não enxergam com fé (1 Pedro 2:8, NTLH)</a:t>
            </a:r>
          </a:p>
          <a:p>
            <a:pPr marL="457200" indent="-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Por isso, não mude o Cristo para que Ele seja aceito, não se envergonhe da Palavra de Deus. Quando você joga a pedra no chão, para uns é motivo de tropeço, mas para outros, de salvação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Rm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1:16)</a:t>
            </a:r>
          </a:p>
        </p:txBody>
      </p:sp>
    </p:spTree>
    <p:extLst>
      <p:ext uri="{BB962C8B-B14F-4D97-AF65-F5344CB8AC3E}">
        <p14:creationId xmlns:p14="http://schemas.microsoft.com/office/powerpoint/2010/main" val="212768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014356" y="245232"/>
            <a:ext cx="8135785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187624" y="24520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17.5. Uma perseguição pela causa verdadeira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17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se refere aqueles que estão sofrendo por causa de suas más escolhas ou atitudes. 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se trata de ser fanático ou zeloso demais.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é uma perseguição que surge por se fazer algo errado (1Pe 4:15). 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é por defenderem alguma causa. Nenhuma delas representa o Evangelho em sua totalidade. 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misturarmos política e religião seremos perseguidos, mas não é disso que Jesus fala. </a:t>
            </a:r>
          </a:p>
        </p:txBody>
      </p:sp>
    </p:spTree>
    <p:extLst>
      <p:ext uri="{BB962C8B-B14F-4D97-AF65-F5344CB8AC3E}">
        <p14:creationId xmlns:p14="http://schemas.microsoft.com/office/powerpoint/2010/main" val="101082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64140"/>
            <a:ext cx="8129644" cy="523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igreja se interessa pela salvação de todos, sem distinção. Por isso deve estar atenta as divisões.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cristão é contra qualquer forma de injustiça e elas podem ocorrer em qualquer ideologia.  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justiça de Deus traz paz a todos os envolvidos e não causa divisão.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se esqueça que todas as injustiças, são em suma, falta da justiça de Deus. Falta de Jesus! Essa deve ser a nossa principal causa: um mundo com mais cristãos verdadeiros.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3401EA7-4BAF-4B53-B002-3B075FF17262}"/>
              </a:ext>
            </a:extLst>
          </p:cNvPr>
          <p:cNvGrpSpPr/>
          <p:nvPr/>
        </p:nvGrpSpPr>
        <p:grpSpPr>
          <a:xfrm>
            <a:off x="1014356" y="245232"/>
            <a:ext cx="8135785" cy="540000"/>
            <a:chOff x="6820810" y="281329"/>
            <a:chExt cx="2317299" cy="43202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A465A15-B778-44EF-945B-C66A4D102CFE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5F232560-21CA-4C6B-8B87-5377DE510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BB4C77-197C-4DBC-9815-3FDD5D9B0BC0}"/>
              </a:ext>
            </a:extLst>
          </p:cNvPr>
          <p:cNvSpPr txBox="1"/>
          <p:nvPr/>
        </p:nvSpPr>
        <p:spPr>
          <a:xfrm>
            <a:off x="1190746" y="268741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17.5. Uma perseguição pela causa verdadeira</a:t>
            </a:r>
          </a:p>
        </p:txBody>
      </p:sp>
    </p:spTree>
    <p:extLst>
      <p:ext uri="{BB962C8B-B14F-4D97-AF65-F5344CB8AC3E}">
        <p14:creationId xmlns:p14="http://schemas.microsoft.com/office/powerpoint/2010/main" val="28481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014356" y="245232"/>
            <a:ext cx="8135785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844181"/>
            <a:ext cx="8129644" cy="565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ão quer dizer "bem-aventurados os perseguidos por serem pessoas boas". Na verdade, o mundo geralmente admira os bondosos, mas persegue os justos.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Precisamos ver se está em pauta a verdadeira justiça, até mesmo no meio cristão. Ser justo, praticar a justiça, significa assemelhar-se a Jesus. Portanto, "bem-aventurados são os perseguidos por se parecerem com Jesus". 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Quando você opta por agradar a Deus, não tem mais a aprovação dos homens (At 20:22-24).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19EBAE-C71D-4476-96F2-DDB871BFC5EA}"/>
              </a:ext>
            </a:extLst>
          </p:cNvPr>
          <p:cNvSpPr txBox="1"/>
          <p:nvPr/>
        </p:nvSpPr>
        <p:spPr>
          <a:xfrm>
            <a:off x="1190746" y="268741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17.5. Uma perseguição pela causa verdadeira</a:t>
            </a:r>
          </a:p>
        </p:txBody>
      </p:sp>
    </p:spTree>
    <p:extLst>
      <p:ext uri="{BB962C8B-B14F-4D97-AF65-F5344CB8AC3E}">
        <p14:creationId xmlns:p14="http://schemas.microsoft.com/office/powerpoint/2010/main" val="142724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D8F97337-0B51-441B-A533-3B9603B64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41" y="442288"/>
            <a:ext cx="4001257" cy="1706308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2999D5BB-F967-4CAD-9E82-D13B0546B6DA}"/>
              </a:ext>
            </a:extLst>
          </p:cNvPr>
          <p:cNvSpPr txBox="1"/>
          <p:nvPr/>
        </p:nvSpPr>
        <p:spPr>
          <a:xfrm>
            <a:off x="4572000" y="2252597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reflexão </a:t>
            </a:r>
          </a:p>
          <a:p>
            <a:pPr algn="r"/>
            <a:r>
              <a:rPr lang="pt-BR" sz="2400" dirty="0">
                <a:solidFill>
                  <a:srgbClr val="AC877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bem-aventuranças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85E178-D66D-4313-B7BE-F219D85BA2ED}"/>
              </a:ext>
            </a:extLst>
          </p:cNvPr>
          <p:cNvGrpSpPr>
            <a:grpSpLocks noChangeAspect="1"/>
          </p:cNvGrpSpPr>
          <p:nvPr/>
        </p:nvGrpSpPr>
        <p:grpSpPr>
          <a:xfrm>
            <a:off x="4334574" y="3630110"/>
            <a:ext cx="4809426" cy="2281172"/>
            <a:chOff x="3795022" y="3617542"/>
            <a:chExt cx="5385490" cy="2554407"/>
          </a:xfrm>
          <a:solidFill>
            <a:srgbClr val="94796D"/>
          </a:solidFill>
        </p:grpSpPr>
        <p:sp>
          <p:nvSpPr>
            <p:cNvPr id="2" name="Hexágono 1">
              <a:extLst>
                <a:ext uri="{FF2B5EF4-FFF2-40B4-BE49-F238E27FC236}">
                  <a16:creationId xmlns:a16="http://schemas.microsoft.com/office/drawing/2014/main" id="{F554CDC3-1C01-458C-8617-C5D9EC6C2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5022" y="3617542"/>
              <a:ext cx="2963113" cy="255440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5A9E832-F2FE-4592-8C3D-9FEEA24496F6}"/>
                </a:ext>
              </a:extLst>
            </p:cNvPr>
            <p:cNvSpPr/>
            <p:nvPr/>
          </p:nvSpPr>
          <p:spPr>
            <a:xfrm>
              <a:off x="5940152" y="3617542"/>
              <a:ext cx="3240360" cy="2554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FFE9548-8B6F-4F42-A29E-4126EF105998}"/>
              </a:ext>
            </a:extLst>
          </p:cNvPr>
          <p:cNvSpPr txBox="1"/>
          <p:nvPr/>
        </p:nvSpPr>
        <p:spPr>
          <a:xfrm>
            <a:off x="5345905" y="3961188"/>
            <a:ext cx="3657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perseguidos por causa da justiça – parte 2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07A33D92-AC75-4C16-87D8-3A1C054BD8D3}"/>
              </a:ext>
            </a:extLst>
          </p:cNvPr>
          <p:cNvSpPr>
            <a:spLocks noChangeAspect="1"/>
          </p:cNvSpPr>
          <p:nvPr/>
        </p:nvSpPr>
        <p:spPr>
          <a:xfrm>
            <a:off x="4040795" y="3630110"/>
            <a:ext cx="1305110" cy="1125095"/>
          </a:xfrm>
          <a:prstGeom prst="hexagon">
            <a:avLst/>
          </a:prstGeom>
          <a:solidFill>
            <a:srgbClr val="D5C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ACA2904-FA0D-4F7F-8C97-F29517E2EFF8}"/>
              </a:ext>
            </a:extLst>
          </p:cNvPr>
          <p:cNvSpPr txBox="1"/>
          <p:nvPr/>
        </p:nvSpPr>
        <p:spPr>
          <a:xfrm>
            <a:off x="4210737" y="3838714"/>
            <a:ext cx="91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479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6864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123728" y="245232"/>
            <a:ext cx="702641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123728" y="245207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17.6. Uma perseguição que nos aprova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48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versículo doze amplia essa bem-aventurança. Como o crente reage diante da perseguição: 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</a:pPr>
            <a:r>
              <a:rPr lang="pt-BR" sz="2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"Alegrem-se e regozijem-se, porque grande é a recompensa de vocês nos céus, pois da mesma forma perseguiram os profetas que viveram antes de vocês" (Mateus 5:12).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que haja a atitude correta, diante das tribulações devemos ter três convicções bem alicerçadas</a:t>
            </a:r>
          </a:p>
        </p:txBody>
      </p:sp>
    </p:spTree>
    <p:extLst>
      <p:ext uri="{BB962C8B-B14F-4D97-AF65-F5344CB8AC3E}">
        <p14:creationId xmlns:p14="http://schemas.microsoft.com/office/powerpoint/2010/main" val="19267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771800" y="245232"/>
            <a:ext cx="637834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843808" y="24520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17.6.1. A consciência de quem eu sou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171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perseguição é algo que sempre o crente deveria lamentar. A alegria do crente em relação a perseguição, por causa de Cristo, é que ela prova de quem ele é, a saber, de Cristo. Isso é algo que deve nos causar alegria. </a:t>
            </a:r>
          </a:p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inimigo, ao nos perseguir, acaba nos trazendo a convicção que somos de Cristo. Se alegre nesse privilégio (</a:t>
            </a:r>
            <a:r>
              <a:rPr lang="pt-BR" sz="2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Fp</a:t>
            </a:r>
            <a:r>
              <a:rPr lang="pt-B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1:29). Porque todos que desejam ser semelhantes a Cristo serão perseguidos (2Tm 3:12).</a:t>
            </a:r>
          </a:p>
        </p:txBody>
      </p:sp>
    </p:spTree>
    <p:extLst>
      <p:ext uri="{BB962C8B-B14F-4D97-AF65-F5344CB8AC3E}">
        <p14:creationId xmlns:p14="http://schemas.microsoft.com/office/powerpoint/2010/main" val="65773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771800" y="245232"/>
            <a:ext cx="637834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843808" y="24520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17.6.2. A consciência do meu destino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crente sabe o lugar para onde está indo e o que lhe espera quando ali chegar. Ele se alegra "porque é grande o vosso galardão nos céus".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Esse é um princípio que se pode achar por toda a Bíblia. É como se Jesus dissesse: "Se você for perseguido por minha causa, isso servirá de garantia que está destinado aos céus”.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Cristo suportou a cruz pela alegria que lhe fora proposta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Hb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12:2). Somos encorajados a esta alegre esperança nas coisas que são do alto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Tg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1:12, 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2:10). A verdadeira história do cristão continua nos céus (2Co 4:17-18). 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43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771800" y="245232"/>
            <a:ext cx="637834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843808" y="24520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17.6.3. A consciência da glória eterna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00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Haveremos de ver o Senhor como Ele é, adorando-o em sua gloriosa presença. Os nossos corpos mortais serão transformados e glorificados, e desconhecerão qualquer mazela ou enfermidade. Desaparecerão a tristeza e os gemidos; todas as lágrimas serão enxutas. Não haverá mais guerra, não haverá mais separação, nem infortúnio, e nem coisa alguma capaz de nos tornar infelizes! Uma realidade celestial "incomparavelmente melhor" (</a:t>
            </a:r>
            <a:r>
              <a:rPr lang="pt-BR" sz="2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Fp</a:t>
            </a:r>
            <a:r>
              <a:rPr lang="pt-BR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1:23)  </a:t>
            </a:r>
          </a:p>
        </p:txBody>
      </p:sp>
    </p:spTree>
    <p:extLst>
      <p:ext uri="{BB962C8B-B14F-4D97-AF65-F5344CB8AC3E}">
        <p14:creationId xmlns:p14="http://schemas.microsoft.com/office/powerpoint/2010/main" val="3023991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3203848" y="245232"/>
            <a:ext cx="5946293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3203848" y="245207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17.7. O perseguido e o incrédulo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81296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incrédulo é uma pessoa que não tem em sua essência natural o desejo de sofrer por algo ou por alguém. Na verdade, ele odeia quem age de uma forma que revele a sua condição interior.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ele o "perseguido por causa da justiça" é uma pessoa fanática, radical, com um estilo de vida desnecessário que não leva a lugar nenhum.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Por outro lado, o crente precisa enxergar o incrédulo com misericórdia, não se ressentindo e suportando sem revidar. Ele tem compaixão pelas almas que perecem na ignorância "porque não sabem o que fazem".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70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2987824" y="245232"/>
            <a:ext cx="616231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2987824" y="245207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17.8. Pois deles é o reino dos céus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785207"/>
            <a:ext cx="812964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Felizes são aqueles que são perseguidos, insultados, caluniados, odiados e injustiçados por causa do seu amor à Cristo e à Sua Obra.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Aqueles que não desejam a glória dos tribunais terrenos, mas mesmo diante da tribulação e da própria morte permanecem firmes e aguardam a Justiça de Deus, que no final prevalecerá.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Permanecem pacientes, tolerantes, retribuindo mal com o bem, oferecendo a outra face.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Abençoados são aqueles que depositam a sua recompensa nos Céus, fora do alcance do acaso, da fraude, da violência e da injustiça.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78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F0B9B8F-4DC1-4AF6-B706-BF86AD741637}"/>
              </a:ext>
            </a:extLst>
          </p:cNvPr>
          <p:cNvSpPr txBox="1"/>
          <p:nvPr/>
        </p:nvSpPr>
        <p:spPr>
          <a:xfrm>
            <a:off x="4932040" y="2132856"/>
            <a:ext cx="3672408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3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17.9.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3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oração do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 sz="3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perseguido</a:t>
            </a:r>
            <a:endParaRPr lang="pt-BR" sz="36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m 14" descr="Garrafa de bebida&#10;&#10;Descrição gerada automaticamente com confiança média">
            <a:extLst>
              <a:ext uri="{FF2B5EF4-FFF2-40B4-BE49-F238E27FC236}">
                <a16:creationId xmlns:a16="http://schemas.microsoft.com/office/drawing/2014/main" id="{0668D929-1271-4EBE-8EAD-A9FE74D4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5" y="260648"/>
            <a:ext cx="2376264" cy="10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8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5277015" y="245232"/>
            <a:ext cx="3873126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652120" y="247808"/>
            <a:ext cx="311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Texto bíblico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396E40B-51BE-4D40-BCF6-8E1CB462851B}"/>
              </a:ext>
            </a:extLst>
          </p:cNvPr>
          <p:cNvSpPr txBox="1"/>
          <p:nvPr/>
        </p:nvSpPr>
        <p:spPr>
          <a:xfrm>
            <a:off x="1331640" y="98072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"</a:t>
            </a:r>
            <a:r>
              <a:rPr lang="pt-BR" sz="4000" i="1" baseline="30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</a:t>
            </a:r>
            <a:r>
              <a:rPr lang="pt-BR" sz="40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Bem-aventurados os perseguidos por causa da justiça, pois deles é o Reino dos céus. </a:t>
            </a:r>
            <a:r>
              <a:rPr lang="pt-BR" sz="4000" i="1" baseline="30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11</a:t>
            </a:r>
            <a:r>
              <a:rPr lang="pt-BR" sz="40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Bem-aventurados serão vocês quando, por minha causa os insultarem, perseguirem e levantarem todo tipo de calúnia contra vocês." (Mateus 5:10-11)</a:t>
            </a:r>
          </a:p>
        </p:txBody>
      </p:sp>
    </p:spTree>
    <p:extLst>
      <p:ext uri="{BB962C8B-B14F-4D97-AF65-F5344CB8AC3E}">
        <p14:creationId xmlns:p14="http://schemas.microsoft.com/office/powerpoint/2010/main" val="415793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4872202" y="245232"/>
            <a:ext cx="4277939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5454396" y="238338"/>
            <a:ext cx="344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da lição</a:t>
            </a:r>
          </a:p>
        </p:txBody>
      </p:sp>
      <p:pic>
        <p:nvPicPr>
          <p:cNvPr id="19" name="Gráfico 18" descr="Alvo com preenchimento sólido">
            <a:extLst>
              <a:ext uri="{FF2B5EF4-FFF2-40B4-BE49-F238E27FC236}">
                <a16:creationId xmlns:a16="http://schemas.microsoft.com/office/drawing/2014/main" id="{1957C07A-5A1B-46D1-BC29-9E8C35F31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608" y="-48675"/>
            <a:ext cx="1127788" cy="112778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FEAF1AA-DACF-4546-99EB-96D31E17AD46}"/>
              </a:ext>
            </a:extLst>
          </p:cNvPr>
          <p:cNvSpPr txBox="1"/>
          <p:nvPr/>
        </p:nvSpPr>
        <p:spPr>
          <a:xfrm>
            <a:off x="1979712" y="1988840"/>
            <a:ext cx="63683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Depois de entender a lógica da perseguição baseada no confronto entre a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verdade de Deus 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 a </a:t>
            </a:r>
            <a:r>
              <a:rPr lang="pt-B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mentira do inimigo</a:t>
            </a:r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, hoje nosso objetivo e perceber a perseguição de forma mais prática e como ela tem a finalidade de desenvolver e aprovar o nosso caráter.</a:t>
            </a:r>
          </a:p>
        </p:txBody>
      </p:sp>
    </p:spTree>
    <p:extLst>
      <p:ext uri="{BB962C8B-B14F-4D97-AF65-F5344CB8AC3E}">
        <p14:creationId xmlns:p14="http://schemas.microsoft.com/office/powerpoint/2010/main" val="245424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12CF0D5-E2A8-40E1-BE0F-C0319DB2D05F}"/>
              </a:ext>
            </a:extLst>
          </p:cNvPr>
          <p:cNvGrpSpPr/>
          <p:nvPr/>
        </p:nvGrpSpPr>
        <p:grpSpPr>
          <a:xfrm>
            <a:off x="1814584" y="245232"/>
            <a:ext cx="7335557" cy="540000"/>
            <a:chOff x="6820810" y="281329"/>
            <a:chExt cx="2317299" cy="43202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343F6C-FC41-492F-AE0B-EA3B9357AD7A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57A776D7-8758-4741-AAD2-65B29ADE4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730985-9968-4404-B0E6-4559270BE840}"/>
              </a:ext>
            </a:extLst>
          </p:cNvPr>
          <p:cNvSpPr txBox="1"/>
          <p:nvPr/>
        </p:nvSpPr>
        <p:spPr>
          <a:xfrm>
            <a:off x="2164430" y="247808"/>
            <a:ext cx="660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Esquema geral das bem-aventuranças</a:t>
            </a:r>
          </a:p>
        </p:txBody>
      </p:sp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39BC5436-6CE4-4EEF-A18B-B57718238273}"/>
              </a:ext>
            </a:extLst>
          </p:cNvPr>
          <p:cNvSpPr/>
          <p:nvPr/>
        </p:nvSpPr>
        <p:spPr>
          <a:xfrm>
            <a:off x="205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</a:t>
            </a:r>
            <a:r>
              <a:rPr lang="pt-B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DEUS</a:t>
            </a:r>
          </a:p>
        </p:txBody>
      </p: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27342642-4764-49D9-9C31-C575E4156073}"/>
              </a:ext>
            </a:extLst>
          </p:cNvPr>
          <p:cNvSpPr/>
          <p:nvPr/>
        </p:nvSpPr>
        <p:spPr>
          <a:xfrm>
            <a:off x="421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CONSIGO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773CB686-A156-4AC4-9E14-E12C9DC5CED8}"/>
              </a:ext>
            </a:extLst>
          </p:cNvPr>
          <p:cNvSpPr/>
          <p:nvPr/>
        </p:nvSpPr>
        <p:spPr>
          <a:xfrm>
            <a:off x="6371960" y="1099915"/>
            <a:ext cx="1800000" cy="720000"/>
          </a:xfrm>
          <a:prstGeom prst="round2Same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COM </a:t>
            </a:r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OUTRO</a:t>
            </a:r>
          </a:p>
        </p:txBody>
      </p:sp>
      <p:sp>
        <p:nvSpPr>
          <p:cNvPr id="3" name="Fluxograma: Conector fora de Página 2">
            <a:extLst>
              <a:ext uri="{FF2B5EF4-FFF2-40B4-BE49-F238E27FC236}">
                <a16:creationId xmlns:a16="http://schemas.microsoft.com/office/drawing/2014/main" id="{E980E3BB-5EF8-45E2-8636-79313B8D06E7}"/>
              </a:ext>
            </a:extLst>
          </p:cNvPr>
          <p:cNvSpPr/>
          <p:nvPr/>
        </p:nvSpPr>
        <p:spPr>
          <a:xfrm>
            <a:off x="2051960" y="1933911"/>
            <a:ext cx="1800000" cy="900000"/>
          </a:xfrm>
          <a:prstGeom prst="flowChartOffpageConnector">
            <a:avLst/>
          </a:prstGeom>
          <a:solidFill>
            <a:srgbClr val="D3B292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1. os pobres de espírito</a:t>
            </a:r>
          </a:p>
        </p:txBody>
      </p:sp>
      <p:sp>
        <p:nvSpPr>
          <p:cNvPr id="23" name="Fluxograma: Conector fora de Página 22">
            <a:extLst>
              <a:ext uri="{FF2B5EF4-FFF2-40B4-BE49-F238E27FC236}">
                <a16:creationId xmlns:a16="http://schemas.microsoft.com/office/drawing/2014/main" id="{5CA286CE-2060-4DE1-9323-CB02012A4BFF}"/>
              </a:ext>
            </a:extLst>
          </p:cNvPr>
          <p:cNvSpPr/>
          <p:nvPr/>
        </p:nvSpPr>
        <p:spPr>
          <a:xfrm>
            <a:off x="4211960" y="1952593"/>
            <a:ext cx="1800000" cy="900000"/>
          </a:xfrm>
          <a:prstGeom prst="flowChartOffpageConnector">
            <a:avLst/>
          </a:prstGeom>
          <a:solidFill>
            <a:srgbClr val="CEAE8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2. os que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choram</a:t>
            </a:r>
          </a:p>
        </p:txBody>
      </p:sp>
      <p:sp>
        <p:nvSpPr>
          <p:cNvPr id="24" name="Fluxograma: Conector fora de Página 23">
            <a:extLst>
              <a:ext uri="{FF2B5EF4-FFF2-40B4-BE49-F238E27FC236}">
                <a16:creationId xmlns:a16="http://schemas.microsoft.com/office/drawing/2014/main" id="{E792E473-5AC5-4970-B9A4-F8619035E4D4}"/>
              </a:ext>
            </a:extLst>
          </p:cNvPr>
          <p:cNvSpPr/>
          <p:nvPr/>
        </p:nvSpPr>
        <p:spPr>
          <a:xfrm>
            <a:off x="6371960" y="1952593"/>
            <a:ext cx="1800000" cy="900000"/>
          </a:xfrm>
          <a:prstGeom prst="flowChartOffpageConnector">
            <a:avLst/>
          </a:prstGeom>
          <a:solidFill>
            <a:srgbClr val="AC8775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3. os </a:t>
            </a:r>
          </a:p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mansos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FEE8B4-B8AA-4B62-8875-51A433900157}"/>
              </a:ext>
            </a:extLst>
          </p:cNvPr>
          <p:cNvSpPr/>
          <p:nvPr/>
        </p:nvSpPr>
        <p:spPr>
          <a:xfrm>
            <a:off x="2051960" y="2947539"/>
            <a:ext cx="6120000" cy="540000"/>
          </a:xfrm>
          <a:prstGeom prst="rect">
            <a:avLst/>
          </a:prstGeom>
          <a:solidFill>
            <a:srgbClr val="94796D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4. os que tem            fome e sede                  de justiça</a:t>
            </a:r>
          </a:p>
        </p:txBody>
      </p:sp>
      <p:sp>
        <p:nvSpPr>
          <p:cNvPr id="26" name="Fluxograma: Conector fora de Página 25">
            <a:extLst>
              <a:ext uri="{FF2B5EF4-FFF2-40B4-BE49-F238E27FC236}">
                <a16:creationId xmlns:a16="http://schemas.microsoft.com/office/drawing/2014/main" id="{E27B3642-B2E9-4378-9E1B-7CF927C5B34A}"/>
              </a:ext>
            </a:extLst>
          </p:cNvPr>
          <p:cNvSpPr/>
          <p:nvPr/>
        </p:nvSpPr>
        <p:spPr>
          <a:xfrm>
            <a:off x="2051960" y="3609635"/>
            <a:ext cx="1800000" cy="900000"/>
          </a:xfrm>
          <a:prstGeom prst="flowChartOffpageConnector">
            <a:avLst/>
          </a:prstGeom>
          <a:solidFill>
            <a:srgbClr val="B9966F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7. os pacificadores</a:t>
            </a:r>
          </a:p>
        </p:txBody>
      </p:sp>
      <p:sp>
        <p:nvSpPr>
          <p:cNvPr id="27" name="Fluxograma: Conector fora de Página 26">
            <a:extLst>
              <a:ext uri="{FF2B5EF4-FFF2-40B4-BE49-F238E27FC236}">
                <a16:creationId xmlns:a16="http://schemas.microsoft.com/office/drawing/2014/main" id="{0B71A9AC-E933-4062-A887-4B3D9BBC105E}"/>
              </a:ext>
            </a:extLst>
          </p:cNvPr>
          <p:cNvSpPr/>
          <p:nvPr/>
        </p:nvSpPr>
        <p:spPr>
          <a:xfrm>
            <a:off x="4211960" y="3628317"/>
            <a:ext cx="1800000" cy="900000"/>
          </a:xfrm>
          <a:prstGeom prst="flowChartOffpageConnector">
            <a:avLst/>
          </a:prstGeom>
          <a:solidFill>
            <a:srgbClr val="D5B891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6. os puros de coração</a:t>
            </a:r>
          </a:p>
        </p:txBody>
      </p:sp>
      <p:sp>
        <p:nvSpPr>
          <p:cNvPr id="28" name="Fluxograma: Conector fora de Página 27">
            <a:extLst>
              <a:ext uri="{FF2B5EF4-FFF2-40B4-BE49-F238E27FC236}">
                <a16:creationId xmlns:a16="http://schemas.microsoft.com/office/drawing/2014/main" id="{D970F328-D168-491F-B519-A7153C171A1D}"/>
              </a:ext>
            </a:extLst>
          </p:cNvPr>
          <p:cNvSpPr/>
          <p:nvPr/>
        </p:nvSpPr>
        <p:spPr>
          <a:xfrm>
            <a:off x="6371960" y="3628317"/>
            <a:ext cx="1800000" cy="900000"/>
          </a:xfrm>
          <a:prstGeom prst="flowChartOffpageConnector">
            <a:avLst/>
          </a:prstGeom>
          <a:solidFill>
            <a:srgbClr val="DDBA96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5. os misericordiosos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12D80B8-A20B-4AC5-B2E9-4D3E57B48C33}"/>
              </a:ext>
            </a:extLst>
          </p:cNvPr>
          <p:cNvSpPr/>
          <p:nvPr/>
        </p:nvSpPr>
        <p:spPr>
          <a:xfrm>
            <a:off x="2051960" y="4642313"/>
            <a:ext cx="6120000" cy="540000"/>
          </a:xfrm>
          <a:prstGeom prst="rect">
            <a:avLst/>
          </a:prstGeom>
          <a:solidFill>
            <a:srgbClr val="9F7758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8. os perseguidos          por causa               da justiça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BF12DBA-BFD7-427E-AA98-57FFDEF690CF}"/>
              </a:ext>
            </a:extLst>
          </p:cNvPr>
          <p:cNvSpPr/>
          <p:nvPr/>
        </p:nvSpPr>
        <p:spPr>
          <a:xfrm>
            <a:off x="2052704" y="5310431"/>
            <a:ext cx="6120000" cy="540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NOVO CARÁTER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sal da terra e luz do mundo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C96D359-7749-4FDA-A77B-C347F0BDD54D}"/>
              </a:ext>
            </a:extLst>
          </p:cNvPr>
          <p:cNvCxnSpPr/>
          <p:nvPr/>
        </p:nvCxnSpPr>
        <p:spPr>
          <a:xfrm>
            <a:off x="8445125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D81A46-7C61-4762-9697-C06B1D0E5C60}"/>
              </a:ext>
            </a:extLst>
          </p:cNvPr>
          <p:cNvCxnSpPr/>
          <p:nvPr/>
        </p:nvCxnSpPr>
        <p:spPr>
          <a:xfrm>
            <a:off x="1814584" y="1340768"/>
            <a:ext cx="0" cy="4509663"/>
          </a:xfrm>
          <a:prstGeom prst="straightConnector1">
            <a:avLst/>
          </a:prstGeom>
          <a:ln>
            <a:solidFill>
              <a:srgbClr val="8167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187624" y="245232"/>
            <a:ext cx="7962517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Retângulo: Cantos Superiores Arredondados 19">
            <a:extLst>
              <a:ext uri="{FF2B5EF4-FFF2-40B4-BE49-F238E27FC236}">
                <a16:creationId xmlns:a16="http://schemas.microsoft.com/office/drawing/2014/main" id="{17BF247D-A2FE-4CD8-8D01-354A9671D4AE}"/>
              </a:ext>
            </a:extLst>
          </p:cNvPr>
          <p:cNvSpPr/>
          <p:nvPr/>
        </p:nvSpPr>
        <p:spPr>
          <a:xfrm>
            <a:off x="1308535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- DEUS</a:t>
            </a: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DAE4AE7D-5AE1-40B2-9F09-7D82025F2D11}"/>
              </a:ext>
            </a:extLst>
          </p:cNvPr>
          <p:cNvSpPr/>
          <p:nvPr/>
        </p:nvSpPr>
        <p:spPr>
          <a:xfrm>
            <a:off x="3918791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CONSIGO</a:t>
            </a:r>
          </a:p>
        </p:txBody>
      </p:sp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E97E4C44-4AA5-4218-8F2E-C58E69DE7BBA}"/>
              </a:ext>
            </a:extLst>
          </p:cNvPr>
          <p:cNvSpPr/>
          <p:nvPr/>
        </p:nvSpPr>
        <p:spPr>
          <a:xfrm>
            <a:off x="6519806" y="888578"/>
            <a:ext cx="2520000" cy="360000"/>
          </a:xfrm>
          <a:prstGeom prst="round2SameRect">
            <a:avLst/>
          </a:prstGeom>
          <a:solidFill>
            <a:srgbClr val="E6D5BD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- OUTRO</a:t>
            </a:r>
          </a:p>
        </p:txBody>
      </p:sp>
      <p:sp>
        <p:nvSpPr>
          <p:cNvPr id="32" name="Fluxograma: Conector fora de Página 31">
            <a:extLst>
              <a:ext uri="{FF2B5EF4-FFF2-40B4-BE49-F238E27FC236}">
                <a16:creationId xmlns:a16="http://schemas.microsoft.com/office/drawing/2014/main" id="{DCA1C549-23C7-443A-9781-0858FFA4E3E4}"/>
              </a:ext>
            </a:extLst>
          </p:cNvPr>
          <p:cNvSpPr/>
          <p:nvPr/>
        </p:nvSpPr>
        <p:spPr>
          <a:xfrm>
            <a:off x="1300687" y="1961798"/>
            <a:ext cx="2520000" cy="72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VERDADE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DEUS</a:t>
            </a:r>
          </a:p>
        </p:txBody>
      </p:sp>
      <p:sp>
        <p:nvSpPr>
          <p:cNvPr id="33" name="Fluxograma: Conector fora de Página 32">
            <a:extLst>
              <a:ext uri="{FF2B5EF4-FFF2-40B4-BE49-F238E27FC236}">
                <a16:creationId xmlns:a16="http://schemas.microsoft.com/office/drawing/2014/main" id="{6E3435E1-4051-4E64-AC1F-7782E90FAABE}"/>
              </a:ext>
            </a:extLst>
          </p:cNvPr>
          <p:cNvSpPr/>
          <p:nvPr/>
        </p:nvSpPr>
        <p:spPr>
          <a:xfrm rot="10800000">
            <a:off x="1303065" y="4796516"/>
            <a:ext cx="2520000" cy="7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540000" rev="10800000"/>
              </a:camera>
              <a:lightRig rig="threePt" dir="t"/>
            </a:scene3d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 MENTIRA</a:t>
            </a: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sobre Deus</a:t>
            </a:r>
          </a:p>
        </p:txBody>
      </p:sp>
      <p:sp>
        <p:nvSpPr>
          <p:cNvPr id="34" name="Fluxograma: Conector fora de Página 33">
            <a:extLst>
              <a:ext uri="{FF2B5EF4-FFF2-40B4-BE49-F238E27FC236}">
                <a16:creationId xmlns:a16="http://schemas.microsoft.com/office/drawing/2014/main" id="{DC21D190-2AF9-47E3-9CB5-A1484579FB33}"/>
              </a:ext>
            </a:extLst>
          </p:cNvPr>
          <p:cNvSpPr/>
          <p:nvPr/>
        </p:nvSpPr>
        <p:spPr>
          <a:xfrm>
            <a:off x="3918791" y="1961798"/>
            <a:ext cx="2520000" cy="72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VERDADE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si mesmo</a:t>
            </a:r>
          </a:p>
        </p:txBody>
      </p:sp>
      <p:sp>
        <p:nvSpPr>
          <p:cNvPr id="35" name="Fluxograma: Conector fora de Página 34">
            <a:extLst>
              <a:ext uri="{FF2B5EF4-FFF2-40B4-BE49-F238E27FC236}">
                <a16:creationId xmlns:a16="http://schemas.microsoft.com/office/drawing/2014/main" id="{9D81A562-2C08-4F84-A4E0-67A0F2815134}"/>
              </a:ext>
            </a:extLst>
          </p:cNvPr>
          <p:cNvSpPr/>
          <p:nvPr/>
        </p:nvSpPr>
        <p:spPr>
          <a:xfrm>
            <a:off x="6510570" y="1961798"/>
            <a:ext cx="2520000" cy="720000"/>
          </a:xfrm>
          <a:prstGeom prst="flowChartOffpageConnector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VERDADE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outro</a:t>
            </a:r>
          </a:p>
        </p:txBody>
      </p:sp>
      <p:sp>
        <p:nvSpPr>
          <p:cNvPr id="36" name="Fluxograma: Conector fora de Página 35">
            <a:extLst>
              <a:ext uri="{FF2B5EF4-FFF2-40B4-BE49-F238E27FC236}">
                <a16:creationId xmlns:a16="http://schemas.microsoft.com/office/drawing/2014/main" id="{103EC847-BEB0-4353-8FF9-850877938757}"/>
              </a:ext>
            </a:extLst>
          </p:cNvPr>
          <p:cNvSpPr/>
          <p:nvPr/>
        </p:nvSpPr>
        <p:spPr>
          <a:xfrm rot="10800000">
            <a:off x="3918791" y="4796516"/>
            <a:ext cx="2520000" cy="7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 MENTIRA</a:t>
            </a: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sobre si mesmo</a:t>
            </a:r>
          </a:p>
        </p:txBody>
      </p:sp>
      <p:sp>
        <p:nvSpPr>
          <p:cNvPr id="38" name="Fluxograma: Conector fora de Página 37">
            <a:extLst>
              <a:ext uri="{FF2B5EF4-FFF2-40B4-BE49-F238E27FC236}">
                <a16:creationId xmlns:a16="http://schemas.microsoft.com/office/drawing/2014/main" id="{172EE571-D263-4FBD-B743-C06EA6DD849A}"/>
              </a:ext>
            </a:extLst>
          </p:cNvPr>
          <p:cNvSpPr/>
          <p:nvPr/>
        </p:nvSpPr>
        <p:spPr>
          <a:xfrm rot="10800000">
            <a:off x="6519806" y="4796516"/>
            <a:ext cx="2520000" cy="720000"/>
          </a:xfrm>
          <a:prstGeom prst="flowChartOffpageConnector">
            <a:avLst/>
          </a:prstGeom>
          <a:solidFill>
            <a:srgbClr val="FF0000"/>
          </a:solidFill>
          <a:ln w="31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 MENTIRA</a:t>
            </a:r>
          </a:p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sobre o outro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5D9B6AA-174A-4A6F-81EE-008BBB8ED605}"/>
              </a:ext>
            </a:extLst>
          </p:cNvPr>
          <p:cNvSpPr/>
          <p:nvPr/>
        </p:nvSpPr>
        <p:spPr>
          <a:xfrm>
            <a:off x="1303065" y="1305494"/>
            <a:ext cx="2520000" cy="612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Fé, humildade e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paz com Deus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3065C1B-FBC6-4D3A-89BE-7C4DAFF98C45}"/>
              </a:ext>
            </a:extLst>
          </p:cNvPr>
          <p:cNvSpPr/>
          <p:nvPr/>
        </p:nvSpPr>
        <p:spPr>
          <a:xfrm>
            <a:off x="1300878" y="5546813"/>
            <a:ext cx="2520000" cy="612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Incredulidade, arrogância e rebeldia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F8B0065-FCC5-4E45-B6B0-06916A720205}"/>
              </a:ext>
            </a:extLst>
          </p:cNvPr>
          <p:cNvSpPr/>
          <p:nvPr/>
        </p:nvSpPr>
        <p:spPr>
          <a:xfrm>
            <a:off x="3918025" y="1303076"/>
            <a:ext cx="2520000" cy="612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Arrependimento e obediência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6863445-26EE-4B6C-8927-2E6ED8CEF357}"/>
              </a:ext>
            </a:extLst>
          </p:cNvPr>
          <p:cNvSpPr/>
          <p:nvPr/>
        </p:nvSpPr>
        <p:spPr>
          <a:xfrm>
            <a:off x="3915838" y="5544393"/>
            <a:ext cx="2520000" cy="612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Desobediência e </a:t>
            </a:r>
          </a:p>
          <a:p>
            <a:pPr algn="ctr"/>
            <a:r>
              <a:rPr lang="pt-BR" dirty="0"/>
              <a:t>ilusão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E99C651-6B0B-406D-AD9F-D890D0ED7D1F}"/>
              </a:ext>
            </a:extLst>
          </p:cNvPr>
          <p:cNvSpPr/>
          <p:nvPr/>
        </p:nvSpPr>
        <p:spPr>
          <a:xfrm>
            <a:off x="6517619" y="1302242"/>
            <a:ext cx="2520000" cy="612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misericórdia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e o servir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E69BA2A-1F57-4F03-AB4D-C2CE50D76CAA}"/>
              </a:ext>
            </a:extLst>
          </p:cNvPr>
          <p:cNvSpPr/>
          <p:nvPr/>
        </p:nvSpPr>
        <p:spPr>
          <a:xfrm>
            <a:off x="6517619" y="5550455"/>
            <a:ext cx="2520000" cy="612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Egoísmo e </a:t>
            </a:r>
          </a:p>
          <a:p>
            <a:pPr algn="ctr"/>
            <a:r>
              <a:rPr lang="pt-BR" dirty="0"/>
              <a:t>competição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6691ABC-D2DC-4760-941F-17F6A5DEE8BB}"/>
              </a:ext>
            </a:extLst>
          </p:cNvPr>
          <p:cNvSpPr/>
          <p:nvPr/>
        </p:nvSpPr>
        <p:spPr>
          <a:xfrm>
            <a:off x="1308535" y="2753319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CONFLITOS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Existenciais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C8212BD-5B93-40DF-8973-01F9943CDF59}"/>
              </a:ext>
            </a:extLst>
          </p:cNvPr>
          <p:cNvSpPr/>
          <p:nvPr/>
        </p:nvSpPr>
        <p:spPr>
          <a:xfrm>
            <a:off x="3923495" y="2750899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CONFLITOS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Morais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C0D20DE9-F0FB-4A88-A6C2-0FD3EF136753}"/>
              </a:ext>
            </a:extLst>
          </p:cNvPr>
          <p:cNvSpPr/>
          <p:nvPr/>
        </p:nvSpPr>
        <p:spPr>
          <a:xfrm>
            <a:off x="6523089" y="2759492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CONFLITOS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Relacionais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041C3D-8F2B-44A0-8AE8-055000754713}"/>
              </a:ext>
            </a:extLst>
          </p:cNvPr>
          <p:cNvSpPr/>
          <p:nvPr/>
        </p:nvSpPr>
        <p:spPr>
          <a:xfrm>
            <a:off x="1299108" y="3427950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propósito de Deus ou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o propósito do homem?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1380372-0FF0-4DBD-9F31-1BDC4EA6C917}"/>
              </a:ext>
            </a:extLst>
          </p:cNvPr>
          <p:cNvSpPr/>
          <p:nvPr/>
        </p:nvSpPr>
        <p:spPr>
          <a:xfrm>
            <a:off x="3923495" y="3425530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 vontade de Deus ou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 vontade dos homens?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12416DC-B27B-43FB-95C0-EF0BA7CBE47F}"/>
              </a:ext>
            </a:extLst>
          </p:cNvPr>
          <p:cNvSpPr/>
          <p:nvPr/>
        </p:nvSpPr>
        <p:spPr>
          <a:xfrm>
            <a:off x="6523089" y="3434123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amor de Deus ou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o egoísmo do homem?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52FF9153-5B1B-4AD9-85F0-56604AD8B1AA}"/>
              </a:ext>
            </a:extLst>
          </p:cNvPr>
          <p:cNvSpPr/>
          <p:nvPr/>
        </p:nvSpPr>
        <p:spPr>
          <a:xfrm>
            <a:off x="1299108" y="4083739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Glorificar a Deus ou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 si mesmo?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F834CC7-145E-4658-8012-3FAA578F3E80}"/>
              </a:ext>
            </a:extLst>
          </p:cNvPr>
          <p:cNvSpPr/>
          <p:nvPr/>
        </p:nvSpPr>
        <p:spPr>
          <a:xfrm>
            <a:off x="3923495" y="4081319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Agradar a Deus ou agradar aos homens?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CD5FAC60-D25B-4E6B-B6BA-EB82FD65C9D4}"/>
              </a:ext>
            </a:extLst>
          </p:cNvPr>
          <p:cNvSpPr/>
          <p:nvPr/>
        </p:nvSpPr>
        <p:spPr>
          <a:xfrm>
            <a:off x="6523089" y="4089912"/>
            <a:ext cx="2520000" cy="6120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Amar e servir ou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ser amado e servido?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9896CE2-0CFF-4AC7-B355-F8B4ABCE115A}"/>
              </a:ext>
            </a:extLst>
          </p:cNvPr>
          <p:cNvSpPr txBox="1"/>
          <p:nvPr/>
        </p:nvSpPr>
        <p:spPr>
          <a:xfrm>
            <a:off x="1331640" y="24520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Revisando - A perseguição e os conflitos</a:t>
            </a:r>
          </a:p>
        </p:txBody>
      </p:sp>
    </p:spTree>
    <p:extLst>
      <p:ext uri="{BB962C8B-B14F-4D97-AF65-F5344CB8AC3E}">
        <p14:creationId xmlns:p14="http://schemas.microsoft.com/office/powerpoint/2010/main" val="28934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5" grpId="0" animBg="1"/>
      <p:bldP spid="31" grpId="0" animBg="1"/>
      <p:bldP spid="40" grpId="0" animBg="1"/>
      <p:bldP spid="24" grpId="0" animBg="1"/>
      <p:bldP spid="37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7024510" y="245232"/>
            <a:ext cx="212563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9896CE2-0CFF-4AC7-B355-F8B4ABCE115A}"/>
              </a:ext>
            </a:extLst>
          </p:cNvPr>
          <p:cNvSpPr txBox="1"/>
          <p:nvPr/>
        </p:nvSpPr>
        <p:spPr>
          <a:xfrm>
            <a:off x="7024510" y="245207"/>
            <a:ext cx="193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Reflexão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4764F8F-DCDD-45FB-BB08-7CF9308C481B}"/>
              </a:ext>
            </a:extLst>
          </p:cNvPr>
          <p:cNvSpPr txBox="1"/>
          <p:nvPr/>
        </p:nvSpPr>
        <p:spPr>
          <a:xfrm>
            <a:off x="1331640" y="980728"/>
            <a:ext cx="74888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eu sou de Cristo e caminho na </a:t>
            </a:r>
            <a:r>
              <a:rPr lang="pt-BR" sz="4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verdade</a:t>
            </a:r>
            <a:r>
              <a:rPr lang="pt-BR" sz="4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como posso não ser perseguido vivendo num mundo onde prevalece a </a:t>
            </a:r>
            <a:r>
              <a:rPr lang="pt-BR" sz="4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mentira </a:t>
            </a:r>
            <a:r>
              <a:rPr lang="pt-BR" sz="4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 inimigo?</a:t>
            </a:r>
          </a:p>
          <a:p>
            <a:endParaRPr lang="pt-BR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pt-BR" sz="3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que penso sobre... ?</a:t>
            </a:r>
          </a:p>
          <a:p>
            <a:r>
              <a:rPr lang="pt-BR" sz="3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Como me posiciono sobre isso?</a:t>
            </a:r>
          </a:p>
          <a:p>
            <a:r>
              <a:rPr lang="pt-BR" sz="3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eu me posicionar irão aceitar? </a:t>
            </a:r>
          </a:p>
        </p:txBody>
      </p:sp>
    </p:spTree>
    <p:extLst>
      <p:ext uri="{BB962C8B-B14F-4D97-AF65-F5344CB8AC3E}">
        <p14:creationId xmlns:p14="http://schemas.microsoft.com/office/powerpoint/2010/main" val="8788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691680" y="245232"/>
            <a:ext cx="7458461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547664" y="245207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17.1. Uma perseguição à Igreja verdadeira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908720"/>
            <a:ext cx="795013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história da igreja e os relatos bíblicos nos mostram que muitos cristãos foram hostilizados, caluniados, oprimidos, zombados, rejeitados e odiados. Milhões de cristãos estão sob perseguição intensa em 41 países do mundo. </a:t>
            </a:r>
          </a:p>
          <a:p>
            <a:pPr marL="268288" indent="-2682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Qualquer igreja que continuar alimentando os seus membros com o antigo apetite, não será perseguida. Seu cardápio esta voltado para o velho homem, e consequentemente estará cheia deles. Mas aquela que priorizar o novo apetite sofrerá perseguição. </a:t>
            </a:r>
          </a:p>
        </p:txBody>
      </p:sp>
    </p:spTree>
    <p:extLst>
      <p:ext uri="{BB962C8B-B14F-4D97-AF65-F5344CB8AC3E}">
        <p14:creationId xmlns:p14="http://schemas.microsoft.com/office/powerpoint/2010/main" val="260620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271D35D-4A4A-4885-8357-3747039FD836}"/>
              </a:ext>
            </a:extLst>
          </p:cNvPr>
          <p:cNvGrpSpPr/>
          <p:nvPr/>
        </p:nvGrpSpPr>
        <p:grpSpPr>
          <a:xfrm>
            <a:off x="1259632" y="245232"/>
            <a:ext cx="7890509" cy="540000"/>
            <a:chOff x="6820810" y="281329"/>
            <a:chExt cx="2317299" cy="43202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A3D8809-EDD0-45FE-ABF5-1E0D638AF3A0}"/>
                </a:ext>
              </a:extLst>
            </p:cNvPr>
            <p:cNvSpPr/>
            <p:nvPr/>
          </p:nvSpPr>
          <p:spPr>
            <a:xfrm>
              <a:off x="7092007" y="281349"/>
              <a:ext cx="2046102" cy="432000"/>
            </a:xfrm>
            <a:prstGeom prst="rect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C819CA56-932E-4E58-9DA9-40EE52449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0810" y="281329"/>
              <a:ext cx="501120" cy="432000"/>
            </a:xfrm>
            <a:prstGeom prst="hexagon">
              <a:avLst/>
            </a:prstGeom>
            <a:solidFill>
              <a:srgbClr val="947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1DD546-38AB-42E2-89CB-C6FB7F1E6697}"/>
              </a:ext>
            </a:extLst>
          </p:cNvPr>
          <p:cNvSpPr txBox="1"/>
          <p:nvPr/>
        </p:nvSpPr>
        <p:spPr>
          <a:xfrm>
            <a:off x="1259632" y="24520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17.2. Uma perseguição ao cristão verdadeiro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F546F7-6578-4946-991D-73C0F896B1E1}"/>
              </a:ext>
            </a:extLst>
          </p:cNvPr>
          <p:cNvSpPr txBox="1"/>
          <p:nvPr/>
        </p:nvSpPr>
        <p:spPr>
          <a:xfrm>
            <a:off x="1014356" y="759307"/>
            <a:ext cx="8129644" cy="565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 escribas e fariseus odiavam Jesus. Eles se sentiam confrontados e incomodados. Jesus nada fez contra eles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15:25). Paulo foi um perseguidor. Ele sentia remorso e confessou que era tudo por ignorância (1Co 15:9, 1Tm 1:13-14).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Evangelho incomoda, ofende o estilo de vida do ímpio. Ele procura encontrar no crente alguma falha. Eles acham estranho não querermos as mesmas coisas (1Pe 4:4).</a:t>
            </a:r>
          </a:p>
          <a:p>
            <a:pPr marL="285750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 crente, por representar Cristo, faz com que tomem consciência de seus males (</a:t>
            </a:r>
            <a:r>
              <a:rPr lang="pt-BR" sz="2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</a:t>
            </a:r>
            <a:r>
              <a:rPr lang="pt-BR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15:21-24).</a:t>
            </a:r>
          </a:p>
        </p:txBody>
      </p:sp>
    </p:spTree>
    <p:extLst>
      <p:ext uri="{BB962C8B-B14F-4D97-AF65-F5344CB8AC3E}">
        <p14:creationId xmlns:p14="http://schemas.microsoft.com/office/powerpoint/2010/main" val="3732865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2062</Words>
  <Application>Microsoft Office PowerPoint</Application>
  <PresentationFormat>Apresentação na tela (4:3)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 Godoy</dc:creator>
  <cp:lastModifiedBy>Robert Godoy</cp:lastModifiedBy>
  <cp:revision>517</cp:revision>
  <dcterms:created xsi:type="dcterms:W3CDTF">2021-01-12T18:40:44Z</dcterms:created>
  <dcterms:modified xsi:type="dcterms:W3CDTF">2021-06-12T23:43:43Z</dcterms:modified>
</cp:coreProperties>
</file>