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4" r:id="rId2"/>
    <p:sldId id="292" r:id="rId3"/>
    <p:sldId id="325" r:id="rId4"/>
    <p:sldId id="280" r:id="rId5"/>
    <p:sldId id="304" r:id="rId6"/>
    <p:sldId id="291" r:id="rId7"/>
    <p:sldId id="330" r:id="rId8"/>
    <p:sldId id="347" r:id="rId9"/>
    <p:sldId id="335" r:id="rId10"/>
    <p:sldId id="339" r:id="rId11"/>
    <p:sldId id="338" r:id="rId12"/>
    <p:sldId id="337" r:id="rId13"/>
    <p:sldId id="345" r:id="rId14"/>
    <p:sldId id="329" r:id="rId15"/>
    <p:sldId id="344" r:id="rId16"/>
    <p:sldId id="343" r:id="rId17"/>
    <p:sldId id="346" r:id="rId18"/>
    <p:sldId id="32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Godoy" initials="RG" lastIdx="2" clrIdx="0">
    <p:extLst>
      <p:ext uri="{19B8F6BF-5375-455C-9EA6-DF929625EA0E}">
        <p15:presenceInfo xmlns:p15="http://schemas.microsoft.com/office/powerpoint/2012/main" userId="75dd98c2649b9a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5BD"/>
    <a:srgbClr val="D5B891"/>
    <a:srgbClr val="D3B292"/>
    <a:srgbClr val="FF0000"/>
    <a:srgbClr val="4F81BD"/>
    <a:srgbClr val="AC8775"/>
    <a:srgbClr val="CEAE86"/>
    <a:srgbClr val="FEFEFE"/>
    <a:srgbClr val="3C495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4660"/>
  </p:normalViewPr>
  <p:slideViewPr>
    <p:cSldViewPr>
      <p:cViewPr varScale="1">
        <p:scale>
          <a:sx n="104" d="100"/>
          <a:sy n="104" d="100"/>
        </p:scale>
        <p:origin x="7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0195-3137-4DE5-9787-1B2042135E8F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F40F4-3372-408A-B089-D8F3B352C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8" descr="Uma imagem contendo favo de mel, objeto&#10;&#10;Descrição gerada automaticamente">
            <a:extLst>
              <a:ext uri="{FF2B5EF4-FFF2-40B4-BE49-F238E27FC236}">
                <a16:creationId xmlns:a16="http://schemas.microsoft.com/office/drawing/2014/main" id="{6F4B0BC7-EA5B-427A-B734-E0EAABCFE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9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s sentadas na grama&#10;&#10;Descrição gerada automaticamente">
            <a:extLst>
              <a:ext uri="{FF2B5EF4-FFF2-40B4-BE49-F238E27FC236}">
                <a16:creationId xmlns:a16="http://schemas.microsoft.com/office/drawing/2014/main" id="{62821A47-5295-49AB-8496-335D979F5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9" y="0"/>
            <a:ext cx="2688428" cy="6828020"/>
          </a:xfrm>
          <a:prstGeom prst="rect">
            <a:avLst/>
          </a:prstGeom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A7C5F813-40C3-47FA-B664-215F6787D186}"/>
              </a:ext>
            </a:extLst>
          </p:cNvPr>
          <p:cNvSpPr/>
          <p:nvPr userDrawn="1"/>
        </p:nvSpPr>
        <p:spPr>
          <a:xfrm>
            <a:off x="4028" y="-12316"/>
            <a:ext cx="2700123" cy="6865200"/>
          </a:xfrm>
          <a:custGeom>
            <a:avLst/>
            <a:gdLst>
              <a:gd name="connsiteX0" fmla="*/ 0 w 2700123"/>
              <a:gd name="connsiteY0" fmla="*/ 0 h 6858000"/>
              <a:gd name="connsiteX1" fmla="*/ 2700123 w 2700123"/>
              <a:gd name="connsiteY1" fmla="*/ 0 h 6858000"/>
              <a:gd name="connsiteX2" fmla="*/ 2700123 w 2700123"/>
              <a:gd name="connsiteY2" fmla="*/ 6858000 h 6858000"/>
              <a:gd name="connsiteX3" fmla="*/ 1020461 w 2700123"/>
              <a:gd name="connsiteY3" fmla="*/ 6858000 h 6858000"/>
              <a:gd name="connsiteX4" fmla="*/ 1020461 w 2700123"/>
              <a:gd name="connsiteY4" fmla="*/ 6672377 h 6858000"/>
              <a:gd name="connsiteX5" fmla="*/ 772839 w 2700123"/>
              <a:gd name="connsiteY5" fmla="*/ 6548565 h 6858000"/>
              <a:gd name="connsiteX6" fmla="*/ 525217 w 2700123"/>
              <a:gd name="connsiteY6" fmla="*/ 6672377 h 6858000"/>
              <a:gd name="connsiteX7" fmla="*/ 525217 w 2700123"/>
              <a:gd name="connsiteY7" fmla="*/ 6858000 h 6858000"/>
              <a:gd name="connsiteX8" fmla="*/ 501642 w 2700123"/>
              <a:gd name="connsiteY8" fmla="*/ 6858000 h 6858000"/>
              <a:gd name="connsiteX9" fmla="*/ 501642 w 2700123"/>
              <a:gd name="connsiteY9" fmla="*/ 6672375 h 6858000"/>
              <a:gd name="connsiteX10" fmla="*/ 254020 w 2700123"/>
              <a:gd name="connsiteY10" fmla="*/ 6548563 h 6858000"/>
              <a:gd name="connsiteX11" fmla="*/ 6398 w 2700123"/>
              <a:gd name="connsiteY11" fmla="*/ 6672375 h 6858000"/>
              <a:gd name="connsiteX12" fmla="*/ 6398 w 2700123"/>
              <a:gd name="connsiteY12" fmla="*/ 6858000 h 6858000"/>
              <a:gd name="connsiteX13" fmla="*/ 0 w 2700123"/>
              <a:gd name="connsiteY13" fmla="*/ 6858000 h 6858000"/>
              <a:gd name="connsiteX14" fmla="*/ 0 w 2700123"/>
              <a:gd name="connsiteY14" fmla="*/ 6617899 h 6858000"/>
              <a:gd name="connsiteX15" fmla="*/ 5391 w 2700123"/>
              <a:gd name="connsiteY15" fmla="*/ 6615204 h 6858000"/>
              <a:gd name="connsiteX16" fmla="*/ 209265 w 2700123"/>
              <a:gd name="connsiteY16" fmla="*/ 6513266 h 6858000"/>
              <a:gd name="connsiteX17" fmla="*/ 209265 w 2700123"/>
              <a:gd name="connsiteY17" fmla="*/ 6191642 h 6858000"/>
              <a:gd name="connsiteX18" fmla="*/ 5391 w 2700123"/>
              <a:gd name="connsiteY18" fmla="*/ 6089706 h 6858000"/>
              <a:gd name="connsiteX19" fmla="*/ 0 w 2700123"/>
              <a:gd name="connsiteY19" fmla="*/ 6087010 h 6858000"/>
              <a:gd name="connsiteX20" fmla="*/ 0 w 2700123"/>
              <a:gd name="connsiteY20" fmla="*/ 6042007 h 6858000"/>
              <a:gd name="connsiteX21" fmla="*/ 5392 w 2700123"/>
              <a:gd name="connsiteY21" fmla="*/ 6044703 h 6858000"/>
              <a:gd name="connsiteX22" fmla="*/ 5392 w 2700123"/>
              <a:gd name="connsiteY22" fmla="*/ 6044702 h 6858000"/>
              <a:gd name="connsiteX23" fmla="*/ 240045 w 2700123"/>
              <a:gd name="connsiteY23" fmla="*/ 6162028 h 6858000"/>
              <a:gd name="connsiteX24" fmla="*/ 487667 w 2700123"/>
              <a:gd name="connsiteY24" fmla="*/ 6038217 h 6858000"/>
              <a:gd name="connsiteX25" fmla="*/ 487667 w 2700123"/>
              <a:gd name="connsiteY25" fmla="*/ 5716593 h 6858000"/>
              <a:gd name="connsiteX26" fmla="*/ 240045 w 2700123"/>
              <a:gd name="connsiteY26" fmla="*/ 5592782 h 6858000"/>
              <a:gd name="connsiteX27" fmla="*/ 5392 w 2700123"/>
              <a:gd name="connsiteY27" fmla="*/ 5710109 h 6858000"/>
              <a:gd name="connsiteX28" fmla="*/ 5392 w 2700123"/>
              <a:gd name="connsiteY28" fmla="*/ 5710110 h 6858000"/>
              <a:gd name="connsiteX29" fmla="*/ 0 w 2700123"/>
              <a:gd name="connsiteY29" fmla="*/ 5712806 h 6858000"/>
              <a:gd name="connsiteX30" fmla="*/ 0 w 2700123"/>
              <a:gd name="connsiteY30" fmla="*/ 5656433 h 6858000"/>
              <a:gd name="connsiteX31" fmla="*/ 5391 w 2700123"/>
              <a:gd name="connsiteY31" fmla="*/ 5653738 h 6858000"/>
              <a:gd name="connsiteX32" fmla="*/ 5391 w 2700123"/>
              <a:gd name="connsiteY32" fmla="*/ 5128241 h 6858000"/>
              <a:gd name="connsiteX33" fmla="*/ 0 w 2700123"/>
              <a:gd name="connsiteY33" fmla="*/ 5125545 h 6858000"/>
              <a:gd name="connsiteX34" fmla="*/ 0 w 2700123"/>
              <a:gd name="connsiteY34" fmla="*/ 5080540 h 6858000"/>
              <a:gd name="connsiteX35" fmla="*/ 5392 w 2700123"/>
              <a:gd name="connsiteY35" fmla="*/ 5083236 h 6858000"/>
              <a:gd name="connsiteX36" fmla="*/ 5392 w 2700123"/>
              <a:gd name="connsiteY36" fmla="*/ 5083235 h 6858000"/>
              <a:gd name="connsiteX37" fmla="*/ 240045 w 2700123"/>
              <a:gd name="connsiteY37" fmla="*/ 5200562 h 6858000"/>
              <a:gd name="connsiteX38" fmla="*/ 487667 w 2700123"/>
              <a:gd name="connsiteY38" fmla="*/ 5076751 h 6858000"/>
              <a:gd name="connsiteX39" fmla="*/ 487667 w 2700123"/>
              <a:gd name="connsiteY39" fmla="*/ 4755127 h 6858000"/>
              <a:gd name="connsiteX40" fmla="*/ 240045 w 2700123"/>
              <a:gd name="connsiteY40" fmla="*/ 4631316 h 6858000"/>
              <a:gd name="connsiteX41" fmla="*/ 5392 w 2700123"/>
              <a:gd name="connsiteY41" fmla="*/ 4748642 h 6858000"/>
              <a:gd name="connsiteX42" fmla="*/ 5392 w 2700123"/>
              <a:gd name="connsiteY42" fmla="*/ 4748643 h 6858000"/>
              <a:gd name="connsiteX43" fmla="*/ 0 w 2700123"/>
              <a:gd name="connsiteY43" fmla="*/ 4751339 h 6858000"/>
              <a:gd name="connsiteX44" fmla="*/ 0 w 2700123"/>
              <a:gd name="connsiteY44" fmla="*/ 4694967 h 6858000"/>
              <a:gd name="connsiteX45" fmla="*/ 5391 w 2700123"/>
              <a:gd name="connsiteY45" fmla="*/ 4692272 h 6858000"/>
              <a:gd name="connsiteX46" fmla="*/ 5391 w 2700123"/>
              <a:gd name="connsiteY46" fmla="*/ 4166775 h 6858000"/>
              <a:gd name="connsiteX47" fmla="*/ 0 w 2700123"/>
              <a:gd name="connsiteY47" fmla="*/ 4164079 h 6858000"/>
              <a:gd name="connsiteX48" fmla="*/ 0 w 2700123"/>
              <a:gd name="connsiteY48" fmla="*/ 4119074 h 6858000"/>
              <a:gd name="connsiteX49" fmla="*/ 5392 w 2700123"/>
              <a:gd name="connsiteY49" fmla="*/ 4121770 h 6858000"/>
              <a:gd name="connsiteX50" fmla="*/ 5392 w 2700123"/>
              <a:gd name="connsiteY50" fmla="*/ 4121769 h 6858000"/>
              <a:gd name="connsiteX51" fmla="*/ 240045 w 2700123"/>
              <a:gd name="connsiteY51" fmla="*/ 4239096 h 6858000"/>
              <a:gd name="connsiteX52" fmla="*/ 487667 w 2700123"/>
              <a:gd name="connsiteY52" fmla="*/ 4115285 h 6858000"/>
              <a:gd name="connsiteX53" fmla="*/ 487667 w 2700123"/>
              <a:gd name="connsiteY53" fmla="*/ 3793661 h 6858000"/>
              <a:gd name="connsiteX54" fmla="*/ 240045 w 2700123"/>
              <a:gd name="connsiteY54" fmla="*/ 3669850 h 6858000"/>
              <a:gd name="connsiteX55" fmla="*/ 5392 w 2700123"/>
              <a:gd name="connsiteY55" fmla="*/ 3787176 h 6858000"/>
              <a:gd name="connsiteX56" fmla="*/ 5392 w 2700123"/>
              <a:gd name="connsiteY56" fmla="*/ 3787177 h 6858000"/>
              <a:gd name="connsiteX57" fmla="*/ 0 w 2700123"/>
              <a:gd name="connsiteY57" fmla="*/ 3789873 h 6858000"/>
              <a:gd name="connsiteX58" fmla="*/ 0 w 2700123"/>
              <a:gd name="connsiteY58" fmla="*/ 3733501 h 6858000"/>
              <a:gd name="connsiteX59" fmla="*/ 5391 w 2700123"/>
              <a:gd name="connsiteY59" fmla="*/ 3730806 h 6858000"/>
              <a:gd name="connsiteX60" fmla="*/ 5391 w 2700123"/>
              <a:gd name="connsiteY60" fmla="*/ 3205309 h 6858000"/>
              <a:gd name="connsiteX61" fmla="*/ 0 w 2700123"/>
              <a:gd name="connsiteY61" fmla="*/ 3202613 h 6858000"/>
              <a:gd name="connsiteX62" fmla="*/ 0 w 2700123"/>
              <a:gd name="connsiteY62" fmla="*/ 3157608 h 6858000"/>
              <a:gd name="connsiteX63" fmla="*/ 5392 w 2700123"/>
              <a:gd name="connsiteY63" fmla="*/ 3160304 h 6858000"/>
              <a:gd name="connsiteX64" fmla="*/ 5392 w 2700123"/>
              <a:gd name="connsiteY64" fmla="*/ 3160303 h 6858000"/>
              <a:gd name="connsiteX65" fmla="*/ 240045 w 2700123"/>
              <a:gd name="connsiteY65" fmla="*/ 3277630 h 6858000"/>
              <a:gd name="connsiteX66" fmla="*/ 487667 w 2700123"/>
              <a:gd name="connsiteY66" fmla="*/ 3153819 h 6858000"/>
              <a:gd name="connsiteX67" fmla="*/ 487667 w 2700123"/>
              <a:gd name="connsiteY67" fmla="*/ 2832195 h 6858000"/>
              <a:gd name="connsiteX68" fmla="*/ 240045 w 2700123"/>
              <a:gd name="connsiteY68" fmla="*/ 2708384 h 6858000"/>
              <a:gd name="connsiteX69" fmla="*/ 5392 w 2700123"/>
              <a:gd name="connsiteY69" fmla="*/ 2825710 h 6858000"/>
              <a:gd name="connsiteX70" fmla="*/ 5392 w 2700123"/>
              <a:gd name="connsiteY70" fmla="*/ 2825711 h 6858000"/>
              <a:gd name="connsiteX71" fmla="*/ 0 w 2700123"/>
              <a:gd name="connsiteY71" fmla="*/ 2828407 h 6858000"/>
              <a:gd name="connsiteX72" fmla="*/ 0 w 2700123"/>
              <a:gd name="connsiteY72" fmla="*/ 2772035 h 6858000"/>
              <a:gd name="connsiteX73" fmla="*/ 5391 w 2700123"/>
              <a:gd name="connsiteY73" fmla="*/ 2769340 h 6858000"/>
              <a:gd name="connsiteX74" fmla="*/ 5391 w 2700123"/>
              <a:gd name="connsiteY74" fmla="*/ 2243843 h 6858000"/>
              <a:gd name="connsiteX75" fmla="*/ 0 w 2700123"/>
              <a:gd name="connsiteY75" fmla="*/ 2241147 h 6858000"/>
              <a:gd name="connsiteX76" fmla="*/ 0 w 2700123"/>
              <a:gd name="connsiteY76" fmla="*/ 2196142 h 6858000"/>
              <a:gd name="connsiteX77" fmla="*/ 5392 w 2700123"/>
              <a:gd name="connsiteY77" fmla="*/ 2198838 h 6858000"/>
              <a:gd name="connsiteX78" fmla="*/ 5392 w 2700123"/>
              <a:gd name="connsiteY78" fmla="*/ 2198837 h 6858000"/>
              <a:gd name="connsiteX79" fmla="*/ 240045 w 2700123"/>
              <a:gd name="connsiteY79" fmla="*/ 2316164 h 6858000"/>
              <a:gd name="connsiteX80" fmla="*/ 487667 w 2700123"/>
              <a:gd name="connsiteY80" fmla="*/ 2192353 h 6858000"/>
              <a:gd name="connsiteX81" fmla="*/ 487667 w 2700123"/>
              <a:gd name="connsiteY81" fmla="*/ 1870729 h 6858000"/>
              <a:gd name="connsiteX82" fmla="*/ 240045 w 2700123"/>
              <a:gd name="connsiteY82" fmla="*/ 1746918 h 6858000"/>
              <a:gd name="connsiteX83" fmla="*/ 5392 w 2700123"/>
              <a:gd name="connsiteY83" fmla="*/ 1864244 h 6858000"/>
              <a:gd name="connsiteX84" fmla="*/ 5392 w 2700123"/>
              <a:gd name="connsiteY84" fmla="*/ 1864245 h 6858000"/>
              <a:gd name="connsiteX85" fmla="*/ 0 w 2700123"/>
              <a:gd name="connsiteY85" fmla="*/ 1866941 h 6858000"/>
              <a:gd name="connsiteX86" fmla="*/ 0 w 2700123"/>
              <a:gd name="connsiteY86" fmla="*/ 1810569 h 6858000"/>
              <a:gd name="connsiteX87" fmla="*/ 5391 w 2700123"/>
              <a:gd name="connsiteY87" fmla="*/ 1807874 h 6858000"/>
              <a:gd name="connsiteX88" fmla="*/ 5391 w 2700123"/>
              <a:gd name="connsiteY88" fmla="*/ 1282377 h 6858000"/>
              <a:gd name="connsiteX89" fmla="*/ 0 w 2700123"/>
              <a:gd name="connsiteY89" fmla="*/ 1279681 h 6858000"/>
              <a:gd name="connsiteX90" fmla="*/ 0 w 2700123"/>
              <a:gd name="connsiteY90" fmla="*/ 1232323 h 6858000"/>
              <a:gd name="connsiteX91" fmla="*/ 5392 w 2700123"/>
              <a:gd name="connsiteY91" fmla="*/ 1235019 h 6858000"/>
              <a:gd name="connsiteX92" fmla="*/ 5392 w 2700123"/>
              <a:gd name="connsiteY92" fmla="*/ 1235018 h 6858000"/>
              <a:gd name="connsiteX93" fmla="*/ 240045 w 2700123"/>
              <a:gd name="connsiteY93" fmla="*/ 1352345 h 6858000"/>
              <a:gd name="connsiteX94" fmla="*/ 487667 w 2700123"/>
              <a:gd name="connsiteY94" fmla="*/ 1228534 h 6858000"/>
              <a:gd name="connsiteX95" fmla="*/ 487667 w 2700123"/>
              <a:gd name="connsiteY95" fmla="*/ 906910 h 6858000"/>
              <a:gd name="connsiteX96" fmla="*/ 240045 w 2700123"/>
              <a:gd name="connsiteY96" fmla="*/ 783099 h 6858000"/>
              <a:gd name="connsiteX97" fmla="*/ 5392 w 2700123"/>
              <a:gd name="connsiteY97" fmla="*/ 900425 h 6858000"/>
              <a:gd name="connsiteX98" fmla="*/ 5392 w 2700123"/>
              <a:gd name="connsiteY98" fmla="*/ 900426 h 6858000"/>
              <a:gd name="connsiteX99" fmla="*/ 0 w 2700123"/>
              <a:gd name="connsiteY99" fmla="*/ 903122 h 6858000"/>
              <a:gd name="connsiteX100" fmla="*/ 0 w 2700123"/>
              <a:gd name="connsiteY100" fmla="*/ 846750 h 6858000"/>
              <a:gd name="connsiteX101" fmla="*/ 5391 w 2700123"/>
              <a:gd name="connsiteY101" fmla="*/ 844055 h 6858000"/>
              <a:gd name="connsiteX102" fmla="*/ 5391 w 2700123"/>
              <a:gd name="connsiteY102" fmla="*/ 318558 h 6858000"/>
              <a:gd name="connsiteX103" fmla="*/ 0 w 2700123"/>
              <a:gd name="connsiteY103" fmla="*/ 315862 h 6858000"/>
              <a:gd name="connsiteX104" fmla="*/ 0 w 2700123"/>
              <a:gd name="connsiteY104" fmla="*/ 270857 h 6858000"/>
              <a:gd name="connsiteX105" fmla="*/ 5392 w 2700123"/>
              <a:gd name="connsiteY105" fmla="*/ 273553 h 6858000"/>
              <a:gd name="connsiteX106" fmla="*/ 5392 w 2700123"/>
              <a:gd name="connsiteY106" fmla="*/ 257510 h 6858000"/>
              <a:gd name="connsiteX107" fmla="*/ 240045 w 2700123"/>
              <a:gd name="connsiteY107" fmla="*/ 374837 h 6858000"/>
              <a:gd name="connsiteX108" fmla="*/ 487667 w 2700123"/>
              <a:gd name="connsiteY108" fmla="*/ 251026 h 6858000"/>
              <a:gd name="connsiteX109" fmla="*/ 487667 w 2700123"/>
              <a:gd name="connsiteY109" fmla="*/ 1009 h 6858000"/>
              <a:gd name="connsiteX110" fmla="*/ 5392 w 2700123"/>
              <a:gd name="connsiteY110" fmla="*/ 1009 h 6858000"/>
              <a:gd name="connsiteX111" fmla="*/ 5392 w 2700123"/>
              <a:gd name="connsiteY111" fmla="*/ 17052 h 6858000"/>
              <a:gd name="connsiteX112" fmla="*/ 0 w 2700123"/>
              <a:gd name="connsiteY112" fmla="*/ 17052 h 6858000"/>
              <a:gd name="connsiteX113" fmla="*/ 0 w 2700123"/>
              <a:gd name="connsiteY113" fmla="*/ 0 h 6858000"/>
              <a:gd name="connsiteX114" fmla="*/ 501642 w 2700123"/>
              <a:gd name="connsiteY114" fmla="*/ 296682 h 6858000"/>
              <a:gd name="connsiteX115" fmla="*/ 254020 w 2700123"/>
              <a:gd name="connsiteY115" fmla="*/ 420493 h 6858000"/>
              <a:gd name="connsiteX116" fmla="*/ 254020 w 2700123"/>
              <a:gd name="connsiteY116" fmla="*/ 742117 h 6858000"/>
              <a:gd name="connsiteX117" fmla="*/ 501642 w 2700123"/>
              <a:gd name="connsiteY117" fmla="*/ 865928 h 6858000"/>
              <a:gd name="connsiteX118" fmla="*/ 749264 w 2700123"/>
              <a:gd name="connsiteY118" fmla="*/ 742117 h 6858000"/>
              <a:gd name="connsiteX119" fmla="*/ 749264 w 2700123"/>
              <a:gd name="connsiteY119" fmla="*/ 420493 h 6858000"/>
              <a:gd name="connsiteX120" fmla="*/ 501642 w 2700123"/>
              <a:gd name="connsiteY120" fmla="*/ 296682 h 6858000"/>
              <a:gd name="connsiteX121" fmla="*/ 1041642 w 2700123"/>
              <a:gd name="connsiteY121" fmla="*/ 296682 h 6858000"/>
              <a:gd name="connsiteX122" fmla="*/ 794020 w 2700123"/>
              <a:gd name="connsiteY122" fmla="*/ 420493 h 6858000"/>
              <a:gd name="connsiteX123" fmla="*/ 794020 w 2700123"/>
              <a:gd name="connsiteY123" fmla="*/ 742117 h 6858000"/>
              <a:gd name="connsiteX124" fmla="*/ 1041642 w 2700123"/>
              <a:gd name="connsiteY124" fmla="*/ 865928 h 6858000"/>
              <a:gd name="connsiteX125" fmla="*/ 1289264 w 2700123"/>
              <a:gd name="connsiteY125" fmla="*/ 742117 h 6858000"/>
              <a:gd name="connsiteX126" fmla="*/ 1289264 w 2700123"/>
              <a:gd name="connsiteY126" fmla="*/ 420493 h 6858000"/>
              <a:gd name="connsiteX127" fmla="*/ 1041642 w 2700123"/>
              <a:gd name="connsiteY127" fmla="*/ 296682 h 6858000"/>
              <a:gd name="connsiteX128" fmla="*/ 1312839 w 2700123"/>
              <a:gd name="connsiteY128" fmla="*/ 777415 h 6858000"/>
              <a:gd name="connsiteX129" fmla="*/ 1065217 w 2700123"/>
              <a:gd name="connsiteY129" fmla="*/ 901226 h 6858000"/>
              <a:gd name="connsiteX130" fmla="*/ 1065217 w 2700123"/>
              <a:gd name="connsiteY130" fmla="*/ 1222850 h 6858000"/>
              <a:gd name="connsiteX131" fmla="*/ 1312839 w 2700123"/>
              <a:gd name="connsiteY131" fmla="*/ 1346661 h 6858000"/>
              <a:gd name="connsiteX132" fmla="*/ 1560461 w 2700123"/>
              <a:gd name="connsiteY132" fmla="*/ 1222850 h 6858000"/>
              <a:gd name="connsiteX133" fmla="*/ 1560461 w 2700123"/>
              <a:gd name="connsiteY133" fmla="*/ 901226 h 6858000"/>
              <a:gd name="connsiteX134" fmla="*/ 1312839 w 2700123"/>
              <a:gd name="connsiteY134" fmla="*/ 777415 h 6858000"/>
              <a:gd name="connsiteX135" fmla="*/ 1852839 w 2700123"/>
              <a:gd name="connsiteY135" fmla="*/ 777415 h 6858000"/>
              <a:gd name="connsiteX136" fmla="*/ 1605217 w 2700123"/>
              <a:gd name="connsiteY136" fmla="*/ 901226 h 6858000"/>
              <a:gd name="connsiteX137" fmla="*/ 1605217 w 2700123"/>
              <a:gd name="connsiteY137" fmla="*/ 1222850 h 6858000"/>
              <a:gd name="connsiteX138" fmla="*/ 1852839 w 2700123"/>
              <a:gd name="connsiteY138" fmla="*/ 1346661 h 6858000"/>
              <a:gd name="connsiteX139" fmla="*/ 2100461 w 2700123"/>
              <a:gd name="connsiteY139" fmla="*/ 1222850 h 6858000"/>
              <a:gd name="connsiteX140" fmla="*/ 2100461 w 2700123"/>
              <a:gd name="connsiteY140" fmla="*/ 901226 h 6858000"/>
              <a:gd name="connsiteX141" fmla="*/ 1852839 w 2700123"/>
              <a:gd name="connsiteY141" fmla="*/ 777415 h 6858000"/>
              <a:gd name="connsiteX142" fmla="*/ 1581642 w 2700123"/>
              <a:gd name="connsiteY142" fmla="*/ 1260501 h 6858000"/>
              <a:gd name="connsiteX143" fmla="*/ 1334020 w 2700123"/>
              <a:gd name="connsiteY143" fmla="*/ 1384312 h 6858000"/>
              <a:gd name="connsiteX144" fmla="*/ 1334020 w 2700123"/>
              <a:gd name="connsiteY144" fmla="*/ 1705936 h 6858000"/>
              <a:gd name="connsiteX145" fmla="*/ 1581642 w 2700123"/>
              <a:gd name="connsiteY145" fmla="*/ 1829747 h 6858000"/>
              <a:gd name="connsiteX146" fmla="*/ 1829264 w 2700123"/>
              <a:gd name="connsiteY146" fmla="*/ 1705936 h 6858000"/>
              <a:gd name="connsiteX147" fmla="*/ 1829264 w 2700123"/>
              <a:gd name="connsiteY147" fmla="*/ 1384312 h 6858000"/>
              <a:gd name="connsiteX148" fmla="*/ 1581642 w 2700123"/>
              <a:gd name="connsiteY148" fmla="*/ 1260501 h 6858000"/>
              <a:gd name="connsiteX149" fmla="*/ 1852839 w 2700123"/>
              <a:gd name="connsiteY149" fmla="*/ 1741234 h 6858000"/>
              <a:gd name="connsiteX150" fmla="*/ 1605217 w 2700123"/>
              <a:gd name="connsiteY150" fmla="*/ 1865045 h 6858000"/>
              <a:gd name="connsiteX151" fmla="*/ 1605217 w 2700123"/>
              <a:gd name="connsiteY151" fmla="*/ 2186669 h 6858000"/>
              <a:gd name="connsiteX152" fmla="*/ 1852839 w 2700123"/>
              <a:gd name="connsiteY152" fmla="*/ 2310480 h 6858000"/>
              <a:gd name="connsiteX153" fmla="*/ 2100461 w 2700123"/>
              <a:gd name="connsiteY153" fmla="*/ 2186669 h 6858000"/>
              <a:gd name="connsiteX154" fmla="*/ 2100461 w 2700123"/>
              <a:gd name="connsiteY154" fmla="*/ 1865045 h 6858000"/>
              <a:gd name="connsiteX155" fmla="*/ 1852839 w 2700123"/>
              <a:gd name="connsiteY155" fmla="*/ 1741234 h 6858000"/>
              <a:gd name="connsiteX156" fmla="*/ 2121642 w 2700123"/>
              <a:gd name="connsiteY156" fmla="*/ 2221967 h 6858000"/>
              <a:gd name="connsiteX157" fmla="*/ 1874020 w 2700123"/>
              <a:gd name="connsiteY157" fmla="*/ 2345778 h 6858000"/>
              <a:gd name="connsiteX158" fmla="*/ 1874020 w 2700123"/>
              <a:gd name="connsiteY158" fmla="*/ 2667402 h 6858000"/>
              <a:gd name="connsiteX159" fmla="*/ 2121642 w 2700123"/>
              <a:gd name="connsiteY159" fmla="*/ 2791213 h 6858000"/>
              <a:gd name="connsiteX160" fmla="*/ 2369264 w 2700123"/>
              <a:gd name="connsiteY160" fmla="*/ 2667402 h 6858000"/>
              <a:gd name="connsiteX161" fmla="*/ 2369264 w 2700123"/>
              <a:gd name="connsiteY161" fmla="*/ 2345778 h 6858000"/>
              <a:gd name="connsiteX162" fmla="*/ 2121642 w 2700123"/>
              <a:gd name="connsiteY162" fmla="*/ 2221967 h 6858000"/>
              <a:gd name="connsiteX163" fmla="*/ 772839 w 2700123"/>
              <a:gd name="connsiteY163" fmla="*/ 777415 h 6858000"/>
              <a:gd name="connsiteX164" fmla="*/ 525217 w 2700123"/>
              <a:gd name="connsiteY164" fmla="*/ 901226 h 6858000"/>
              <a:gd name="connsiteX165" fmla="*/ 525217 w 2700123"/>
              <a:gd name="connsiteY165" fmla="*/ 1222850 h 6858000"/>
              <a:gd name="connsiteX166" fmla="*/ 772839 w 2700123"/>
              <a:gd name="connsiteY166" fmla="*/ 1346661 h 6858000"/>
              <a:gd name="connsiteX167" fmla="*/ 1020461 w 2700123"/>
              <a:gd name="connsiteY167" fmla="*/ 1222850 h 6858000"/>
              <a:gd name="connsiteX168" fmla="*/ 1020461 w 2700123"/>
              <a:gd name="connsiteY168" fmla="*/ 901226 h 6858000"/>
              <a:gd name="connsiteX169" fmla="*/ 772839 w 2700123"/>
              <a:gd name="connsiteY169" fmla="*/ 777415 h 6858000"/>
              <a:gd name="connsiteX170" fmla="*/ 1041642 w 2700123"/>
              <a:gd name="connsiteY170" fmla="*/ 1260501 h 6858000"/>
              <a:gd name="connsiteX171" fmla="*/ 794020 w 2700123"/>
              <a:gd name="connsiteY171" fmla="*/ 1384312 h 6858000"/>
              <a:gd name="connsiteX172" fmla="*/ 794020 w 2700123"/>
              <a:gd name="connsiteY172" fmla="*/ 1705936 h 6858000"/>
              <a:gd name="connsiteX173" fmla="*/ 1041642 w 2700123"/>
              <a:gd name="connsiteY173" fmla="*/ 1829747 h 6858000"/>
              <a:gd name="connsiteX174" fmla="*/ 1289264 w 2700123"/>
              <a:gd name="connsiteY174" fmla="*/ 1705936 h 6858000"/>
              <a:gd name="connsiteX175" fmla="*/ 1289264 w 2700123"/>
              <a:gd name="connsiteY175" fmla="*/ 1384312 h 6858000"/>
              <a:gd name="connsiteX176" fmla="*/ 1041642 w 2700123"/>
              <a:gd name="connsiteY176" fmla="*/ 1260501 h 6858000"/>
              <a:gd name="connsiteX177" fmla="*/ 1312839 w 2700123"/>
              <a:gd name="connsiteY177" fmla="*/ 1741234 h 6858000"/>
              <a:gd name="connsiteX178" fmla="*/ 1065217 w 2700123"/>
              <a:gd name="connsiteY178" fmla="*/ 1865045 h 6858000"/>
              <a:gd name="connsiteX179" fmla="*/ 1065217 w 2700123"/>
              <a:gd name="connsiteY179" fmla="*/ 2186669 h 6858000"/>
              <a:gd name="connsiteX180" fmla="*/ 1312839 w 2700123"/>
              <a:gd name="connsiteY180" fmla="*/ 2310480 h 6858000"/>
              <a:gd name="connsiteX181" fmla="*/ 1560461 w 2700123"/>
              <a:gd name="connsiteY181" fmla="*/ 2186669 h 6858000"/>
              <a:gd name="connsiteX182" fmla="*/ 1560461 w 2700123"/>
              <a:gd name="connsiteY182" fmla="*/ 1865045 h 6858000"/>
              <a:gd name="connsiteX183" fmla="*/ 1312839 w 2700123"/>
              <a:gd name="connsiteY183" fmla="*/ 1741234 h 6858000"/>
              <a:gd name="connsiteX184" fmla="*/ 1581642 w 2700123"/>
              <a:gd name="connsiteY184" fmla="*/ 2221967 h 6858000"/>
              <a:gd name="connsiteX185" fmla="*/ 1334020 w 2700123"/>
              <a:gd name="connsiteY185" fmla="*/ 2345778 h 6858000"/>
              <a:gd name="connsiteX186" fmla="*/ 1334020 w 2700123"/>
              <a:gd name="connsiteY186" fmla="*/ 2667402 h 6858000"/>
              <a:gd name="connsiteX187" fmla="*/ 1581642 w 2700123"/>
              <a:gd name="connsiteY187" fmla="*/ 2791213 h 6858000"/>
              <a:gd name="connsiteX188" fmla="*/ 1829264 w 2700123"/>
              <a:gd name="connsiteY188" fmla="*/ 2667402 h 6858000"/>
              <a:gd name="connsiteX189" fmla="*/ 1829264 w 2700123"/>
              <a:gd name="connsiteY189" fmla="*/ 2345778 h 6858000"/>
              <a:gd name="connsiteX190" fmla="*/ 1581642 w 2700123"/>
              <a:gd name="connsiteY190" fmla="*/ 2221967 h 6858000"/>
              <a:gd name="connsiteX191" fmla="*/ 1852839 w 2700123"/>
              <a:gd name="connsiteY191" fmla="*/ 2702700 h 6858000"/>
              <a:gd name="connsiteX192" fmla="*/ 1605217 w 2700123"/>
              <a:gd name="connsiteY192" fmla="*/ 2826511 h 6858000"/>
              <a:gd name="connsiteX193" fmla="*/ 1605217 w 2700123"/>
              <a:gd name="connsiteY193" fmla="*/ 3148135 h 6858000"/>
              <a:gd name="connsiteX194" fmla="*/ 1852839 w 2700123"/>
              <a:gd name="connsiteY194" fmla="*/ 3271946 h 6858000"/>
              <a:gd name="connsiteX195" fmla="*/ 2100461 w 2700123"/>
              <a:gd name="connsiteY195" fmla="*/ 3148135 h 6858000"/>
              <a:gd name="connsiteX196" fmla="*/ 2100461 w 2700123"/>
              <a:gd name="connsiteY196" fmla="*/ 2826511 h 6858000"/>
              <a:gd name="connsiteX197" fmla="*/ 1852839 w 2700123"/>
              <a:gd name="connsiteY197" fmla="*/ 2702700 h 6858000"/>
              <a:gd name="connsiteX198" fmla="*/ 2121642 w 2700123"/>
              <a:gd name="connsiteY198" fmla="*/ 3183433 h 6858000"/>
              <a:gd name="connsiteX199" fmla="*/ 1874020 w 2700123"/>
              <a:gd name="connsiteY199" fmla="*/ 3307244 h 6858000"/>
              <a:gd name="connsiteX200" fmla="*/ 1874020 w 2700123"/>
              <a:gd name="connsiteY200" fmla="*/ 3628868 h 6858000"/>
              <a:gd name="connsiteX201" fmla="*/ 2121642 w 2700123"/>
              <a:gd name="connsiteY201" fmla="*/ 3752679 h 6858000"/>
              <a:gd name="connsiteX202" fmla="*/ 2369264 w 2700123"/>
              <a:gd name="connsiteY202" fmla="*/ 3628868 h 6858000"/>
              <a:gd name="connsiteX203" fmla="*/ 2369264 w 2700123"/>
              <a:gd name="connsiteY203" fmla="*/ 3307244 h 6858000"/>
              <a:gd name="connsiteX204" fmla="*/ 2121642 w 2700123"/>
              <a:gd name="connsiteY204" fmla="*/ 3183433 h 6858000"/>
              <a:gd name="connsiteX205" fmla="*/ 5392 w 2700123"/>
              <a:gd name="connsiteY205" fmla="*/ 318558 h 6858000"/>
              <a:gd name="connsiteX206" fmla="*/ 5392 w 2700123"/>
              <a:gd name="connsiteY206" fmla="*/ 844055 h 6858000"/>
              <a:gd name="connsiteX207" fmla="*/ 209265 w 2700123"/>
              <a:gd name="connsiteY207" fmla="*/ 742118 h 6858000"/>
              <a:gd name="connsiteX208" fmla="*/ 209265 w 2700123"/>
              <a:gd name="connsiteY208" fmla="*/ 420494 h 6858000"/>
              <a:gd name="connsiteX209" fmla="*/ 5392 w 2700123"/>
              <a:gd name="connsiteY209" fmla="*/ 318558 h 6858000"/>
              <a:gd name="connsiteX210" fmla="*/ 501642 w 2700123"/>
              <a:gd name="connsiteY210" fmla="*/ 1260501 h 6858000"/>
              <a:gd name="connsiteX211" fmla="*/ 254020 w 2700123"/>
              <a:gd name="connsiteY211" fmla="*/ 1384312 h 6858000"/>
              <a:gd name="connsiteX212" fmla="*/ 254020 w 2700123"/>
              <a:gd name="connsiteY212" fmla="*/ 1705936 h 6858000"/>
              <a:gd name="connsiteX213" fmla="*/ 501642 w 2700123"/>
              <a:gd name="connsiteY213" fmla="*/ 1829747 h 6858000"/>
              <a:gd name="connsiteX214" fmla="*/ 749264 w 2700123"/>
              <a:gd name="connsiteY214" fmla="*/ 1705936 h 6858000"/>
              <a:gd name="connsiteX215" fmla="*/ 749264 w 2700123"/>
              <a:gd name="connsiteY215" fmla="*/ 1384312 h 6858000"/>
              <a:gd name="connsiteX216" fmla="*/ 501642 w 2700123"/>
              <a:gd name="connsiteY216" fmla="*/ 1260501 h 6858000"/>
              <a:gd name="connsiteX217" fmla="*/ 772839 w 2700123"/>
              <a:gd name="connsiteY217" fmla="*/ 1741234 h 6858000"/>
              <a:gd name="connsiteX218" fmla="*/ 525217 w 2700123"/>
              <a:gd name="connsiteY218" fmla="*/ 1865045 h 6858000"/>
              <a:gd name="connsiteX219" fmla="*/ 525217 w 2700123"/>
              <a:gd name="connsiteY219" fmla="*/ 2186669 h 6858000"/>
              <a:gd name="connsiteX220" fmla="*/ 772839 w 2700123"/>
              <a:gd name="connsiteY220" fmla="*/ 2310480 h 6858000"/>
              <a:gd name="connsiteX221" fmla="*/ 1020461 w 2700123"/>
              <a:gd name="connsiteY221" fmla="*/ 2186669 h 6858000"/>
              <a:gd name="connsiteX222" fmla="*/ 1020461 w 2700123"/>
              <a:gd name="connsiteY222" fmla="*/ 1865045 h 6858000"/>
              <a:gd name="connsiteX223" fmla="*/ 772839 w 2700123"/>
              <a:gd name="connsiteY223" fmla="*/ 1741234 h 6858000"/>
              <a:gd name="connsiteX224" fmla="*/ 1041642 w 2700123"/>
              <a:gd name="connsiteY224" fmla="*/ 2221967 h 6858000"/>
              <a:gd name="connsiteX225" fmla="*/ 794020 w 2700123"/>
              <a:gd name="connsiteY225" fmla="*/ 2345778 h 6858000"/>
              <a:gd name="connsiteX226" fmla="*/ 794020 w 2700123"/>
              <a:gd name="connsiteY226" fmla="*/ 2667402 h 6858000"/>
              <a:gd name="connsiteX227" fmla="*/ 1041642 w 2700123"/>
              <a:gd name="connsiteY227" fmla="*/ 2791213 h 6858000"/>
              <a:gd name="connsiteX228" fmla="*/ 1289264 w 2700123"/>
              <a:gd name="connsiteY228" fmla="*/ 2667402 h 6858000"/>
              <a:gd name="connsiteX229" fmla="*/ 1289264 w 2700123"/>
              <a:gd name="connsiteY229" fmla="*/ 2345778 h 6858000"/>
              <a:gd name="connsiteX230" fmla="*/ 1041642 w 2700123"/>
              <a:gd name="connsiteY230" fmla="*/ 2221967 h 6858000"/>
              <a:gd name="connsiteX231" fmla="*/ 1312839 w 2700123"/>
              <a:gd name="connsiteY231" fmla="*/ 2702700 h 6858000"/>
              <a:gd name="connsiteX232" fmla="*/ 1065217 w 2700123"/>
              <a:gd name="connsiteY232" fmla="*/ 2826511 h 6858000"/>
              <a:gd name="connsiteX233" fmla="*/ 1065217 w 2700123"/>
              <a:gd name="connsiteY233" fmla="*/ 3148135 h 6858000"/>
              <a:gd name="connsiteX234" fmla="*/ 1312839 w 2700123"/>
              <a:gd name="connsiteY234" fmla="*/ 3271946 h 6858000"/>
              <a:gd name="connsiteX235" fmla="*/ 1560461 w 2700123"/>
              <a:gd name="connsiteY235" fmla="*/ 3148135 h 6858000"/>
              <a:gd name="connsiteX236" fmla="*/ 1560461 w 2700123"/>
              <a:gd name="connsiteY236" fmla="*/ 2826511 h 6858000"/>
              <a:gd name="connsiteX237" fmla="*/ 1312839 w 2700123"/>
              <a:gd name="connsiteY237" fmla="*/ 2702700 h 6858000"/>
              <a:gd name="connsiteX238" fmla="*/ 1581642 w 2700123"/>
              <a:gd name="connsiteY238" fmla="*/ 3183433 h 6858000"/>
              <a:gd name="connsiteX239" fmla="*/ 1334020 w 2700123"/>
              <a:gd name="connsiteY239" fmla="*/ 3307244 h 6858000"/>
              <a:gd name="connsiteX240" fmla="*/ 1334020 w 2700123"/>
              <a:gd name="connsiteY240" fmla="*/ 3628868 h 6858000"/>
              <a:gd name="connsiteX241" fmla="*/ 1581642 w 2700123"/>
              <a:gd name="connsiteY241" fmla="*/ 3752679 h 6858000"/>
              <a:gd name="connsiteX242" fmla="*/ 1829264 w 2700123"/>
              <a:gd name="connsiteY242" fmla="*/ 3628868 h 6858000"/>
              <a:gd name="connsiteX243" fmla="*/ 1829264 w 2700123"/>
              <a:gd name="connsiteY243" fmla="*/ 3307244 h 6858000"/>
              <a:gd name="connsiteX244" fmla="*/ 1581642 w 2700123"/>
              <a:gd name="connsiteY244" fmla="*/ 3183433 h 6858000"/>
              <a:gd name="connsiteX245" fmla="*/ 1852839 w 2700123"/>
              <a:gd name="connsiteY245" fmla="*/ 3664166 h 6858000"/>
              <a:gd name="connsiteX246" fmla="*/ 1605217 w 2700123"/>
              <a:gd name="connsiteY246" fmla="*/ 3787977 h 6858000"/>
              <a:gd name="connsiteX247" fmla="*/ 1605217 w 2700123"/>
              <a:gd name="connsiteY247" fmla="*/ 4109601 h 6858000"/>
              <a:gd name="connsiteX248" fmla="*/ 1852839 w 2700123"/>
              <a:gd name="connsiteY248" fmla="*/ 4233412 h 6858000"/>
              <a:gd name="connsiteX249" fmla="*/ 2100461 w 2700123"/>
              <a:gd name="connsiteY249" fmla="*/ 4109601 h 6858000"/>
              <a:gd name="connsiteX250" fmla="*/ 2100461 w 2700123"/>
              <a:gd name="connsiteY250" fmla="*/ 3787977 h 6858000"/>
              <a:gd name="connsiteX251" fmla="*/ 1852839 w 2700123"/>
              <a:gd name="connsiteY251" fmla="*/ 3664166 h 6858000"/>
              <a:gd name="connsiteX252" fmla="*/ 2121642 w 2700123"/>
              <a:gd name="connsiteY252" fmla="*/ 4144899 h 6858000"/>
              <a:gd name="connsiteX253" fmla="*/ 1874020 w 2700123"/>
              <a:gd name="connsiteY253" fmla="*/ 4268710 h 6858000"/>
              <a:gd name="connsiteX254" fmla="*/ 1874020 w 2700123"/>
              <a:gd name="connsiteY254" fmla="*/ 4590334 h 6858000"/>
              <a:gd name="connsiteX255" fmla="*/ 2121642 w 2700123"/>
              <a:gd name="connsiteY255" fmla="*/ 4714145 h 6858000"/>
              <a:gd name="connsiteX256" fmla="*/ 2369264 w 2700123"/>
              <a:gd name="connsiteY256" fmla="*/ 4590334 h 6858000"/>
              <a:gd name="connsiteX257" fmla="*/ 2369264 w 2700123"/>
              <a:gd name="connsiteY257" fmla="*/ 4268710 h 6858000"/>
              <a:gd name="connsiteX258" fmla="*/ 2121642 w 2700123"/>
              <a:gd name="connsiteY258" fmla="*/ 4144899 h 6858000"/>
              <a:gd name="connsiteX259" fmla="*/ 2392839 w 2700123"/>
              <a:gd name="connsiteY259" fmla="*/ 4625632 h 6858000"/>
              <a:gd name="connsiteX260" fmla="*/ 2145217 w 2700123"/>
              <a:gd name="connsiteY260" fmla="*/ 4749443 h 6858000"/>
              <a:gd name="connsiteX261" fmla="*/ 2145217 w 2700123"/>
              <a:gd name="connsiteY261" fmla="*/ 5071067 h 6858000"/>
              <a:gd name="connsiteX262" fmla="*/ 2392839 w 2700123"/>
              <a:gd name="connsiteY262" fmla="*/ 5194878 h 6858000"/>
              <a:gd name="connsiteX263" fmla="*/ 2640461 w 2700123"/>
              <a:gd name="connsiteY263" fmla="*/ 5071067 h 6858000"/>
              <a:gd name="connsiteX264" fmla="*/ 2640461 w 2700123"/>
              <a:gd name="connsiteY264" fmla="*/ 4749443 h 6858000"/>
              <a:gd name="connsiteX265" fmla="*/ 2392839 w 2700123"/>
              <a:gd name="connsiteY265" fmla="*/ 4625632 h 6858000"/>
              <a:gd name="connsiteX266" fmla="*/ 5392 w 2700123"/>
              <a:gd name="connsiteY266" fmla="*/ 1282377 h 6858000"/>
              <a:gd name="connsiteX267" fmla="*/ 5392 w 2700123"/>
              <a:gd name="connsiteY267" fmla="*/ 1807874 h 6858000"/>
              <a:gd name="connsiteX268" fmla="*/ 209265 w 2700123"/>
              <a:gd name="connsiteY268" fmla="*/ 1705937 h 6858000"/>
              <a:gd name="connsiteX269" fmla="*/ 209265 w 2700123"/>
              <a:gd name="connsiteY269" fmla="*/ 1384313 h 6858000"/>
              <a:gd name="connsiteX270" fmla="*/ 5392 w 2700123"/>
              <a:gd name="connsiteY270" fmla="*/ 1282377 h 6858000"/>
              <a:gd name="connsiteX271" fmla="*/ 501642 w 2700123"/>
              <a:gd name="connsiteY271" fmla="*/ 2221967 h 6858000"/>
              <a:gd name="connsiteX272" fmla="*/ 254020 w 2700123"/>
              <a:gd name="connsiteY272" fmla="*/ 2345778 h 6858000"/>
              <a:gd name="connsiteX273" fmla="*/ 254020 w 2700123"/>
              <a:gd name="connsiteY273" fmla="*/ 2667402 h 6858000"/>
              <a:gd name="connsiteX274" fmla="*/ 501642 w 2700123"/>
              <a:gd name="connsiteY274" fmla="*/ 2791213 h 6858000"/>
              <a:gd name="connsiteX275" fmla="*/ 749264 w 2700123"/>
              <a:gd name="connsiteY275" fmla="*/ 2667402 h 6858000"/>
              <a:gd name="connsiteX276" fmla="*/ 749264 w 2700123"/>
              <a:gd name="connsiteY276" fmla="*/ 2345778 h 6858000"/>
              <a:gd name="connsiteX277" fmla="*/ 501642 w 2700123"/>
              <a:gd name="connsiteY277" fmla="*/ 2221967 h 6858000"/>
              <a:gd name="connsiteX278" fmla="*/ 772839 w 2700123"/>
              <a:gd name="connsiteY278" fmla="*/ 2702700 h 6858000"/>
              <a:gd name="connsiteX279" fmla="*/ 525217 w 2700123"/>
              <a:gd name="connsiteY279" fmla="*/ 2826511 h 6858000"/>
              <a:gd name="connsiteX280" fmla="*/ 525217 w 2700123"/>
              <a:gd name="connsiteY280" fmla="*/ 3148135 h 6858000"/>
              <a:gd name="connsiteX281" fmla="*/ 772839 w 2700123"/>
              <a:gd name="connsiteY281" fmla="*/ 3271946 h 6858000"/>
              <a:gd name="connsiteX282" fmla="*/ 1020461 w 2700123"/>
              <a:gd name="connsiteY282" fmla="*/ 3148135 h 6858000"/>
              <a:gd name="connsiteX283" fmla="*/ 1020461 w 2700123"/>
              <a:gd name="connsiteY283" fmla="*/ 2826511 h 6858000"/>
              <a:gd name="connsiteX284" fmla="*/ 772839 w 2700123"/>
              <a:gd name="connsiteY284" fmla="*/ 2702700 h 6858000"/>
              <a:gd name="connsiteX285" fmla="*/ 1041642 w 2700123"/>
              <a:gd name="connsiteY285" fmla="*/ 3183433 h 6858000"/>
              <a:gd name="connsiteX286" fmla="*/ 794020 w 2700123"/>
              <a:gd name="connsiteY286" fmla="*/ 3307244 h 6858000"/>
              <a:gd name="connsiteX287" fmla="*/ 794020 w 2700123"/>
              <a:gd name="connsiteY287" fmla="*/ 3628868 h 6858000"/>
              <a:gd name="connsiteX288" fmla="*/ 1041642 w 2700123"/>
              <a:gd name="connsiteY288" fmla="*/ 3752679 h 6858000"/>
              <a:gd name="connsiteX289" fmla="*/ 1289264 w 2700123"/>
              <a:gd name="connsiteY289" fmla="*/ 3628868 h 6858000"/>
              <a:gd name="connsiteX290" fmla="*/ 1289264 w 2700123"/>
              <a:gd name="connsiteY290" fmla="*/ 3307244 h 6858000"/>
              <a:gd name="connsiteX291" fmla="*/ 1041642 w 2700123"/>
              <a:gd name="connsiteY291" fmla="*/ 3183433 h 6858000"/>
              <a:gd name="connsiteX292" fmla="*/ 1312839 w 2700123"/>
              <a:gd name="connsiteY292" fmla="*/ 3664166 h 6858000"/>
              <a:gd name="connsiteX293" fmla="*/ 1065217 w 2700123"/>
              <a:gd name="connsiteY293" fmla="*/ 3787977 h 6858000"/>
              <a:gd name="connsiteX294" fmla="*/ 1065217 w 2700123"/>
              <a:gd name="connsiteY294" fmla="*/ 4109601 h 6858000"/>
              <a:gd name="connsiteX295" fmla="*/ 1312839 w 2700123"/>
              <a:gd name="connsiteY295" fmla="*/ 4233412 h 6858000"/>
              <a:gd name="connsiteX296" fmla="*/ 1560461 w 2700123"/>
              <a:gd name="connsiteY296" fmla="*/ 4109601 h 6858000"/>
              <a:gd name="connsiteX297" fmla="*/ 1560461 w 2700123"/>
              <a:gd name="connsiteY297" fmla="*/ 3787977 h 6858000"/>
              <a:gd name="connsiteX298" fmla="*/ 1312839 w 2700123"/>
              <a:gd name="connsiteY298" fmla="*/ 3664166 h 6858000"/>
              <a:gd name="connsiteX299" fmla="*/ 1581642 w 2700123"/>
              <a:gd name="connsiteY299" fmla="*/ 4144899 h 6858000"/>
              <a:gd name="connsiteX300" fmla="*/ 1334020 w 2700123"/>
              <a:gd name="connsiteY300" fmla="*/ 4268710 h 6858000"/>
              <a:gd name="connsiteX301" fmla="*/ 1334020 w 2700123"/>
              <a:gd name="connsiteY301" fmla="*/ 4590334 h 6858000"/>
              <a:gd name="connsiteX302" fmla="*/ 1581642 w 2700123"/>
              <a:gd name="connsiteY302" fmla="*/ 4714145 h 6858000"/>
              <a:gd name="connsiteX303" fmla="*/ 1829264 w 2700123"/>
              <a:gd name="connsiteY303" fmla="*/ 4590334 h 6858000"/>
              <a:gd name="connsiteX304" fmla="*/ 1829264 w 2700123"/>
              <a:gd name="connsiteY304" fmla="*/ 4268710 h 6858000"/>
              <a:gd name="connsiteX305" fmla="*/ 1581642 w 2700123"/>
              <a:gd name="connsiteY305" fmla="*/ 4144899 h 6858000"/>
              <a:gd name="connsiteX306" fmla="*/ 1852839 w 2700123"/>
              <a:gd name="connsiteY306" fmla="*/ 4625632 h 6858000"/>
              <a:gd name="connsiteX307" fmla="*/ 1605217 w 2700123"/>
              <a:gd name="connsiteY307" fmla="*/ 4749443 h 6858000"/>
              <a:gd name="connsiteX308" fmla="*/ 1605217 w 2700123"/>
              <a:gd name="connsiteY308" fmla="*/ 5071067 h 6858000"/>
              <a:gd name="connsiteX309" fmla="*/ 1852839 w 2700123"/>
              <a:gd name="connsiteY309" fmla="*/ 5194878 h 6858000"/>
              <a:gd name="connsiteX310" fmla="*/ 2100461 w 2700123"/>
              <a:gd name="connsiteY310" fmla="*/ 5071067 h 6858000"/>
              <a:gd name="connsiteX311" fmla="*/ 2100461 w 2700123"/>
              <a:gd name="connsiteY311" fmla="*/ 4749443 h 6858000"/>
              <a:gd name="connsiteX312" fmla="*/ 1852839 w 2700123"/>
              <a:gd name="connsiteY312" fmla="*/ 4625632 h 6858000"/>
              <a:gd name="connsiteX313" fmla="*/ 2121642 w 2700123"/>
              <a:gd name="connsiteY313" fmla="*/ 5106365 h 6858000"/>
              <a:gd name="connsiteX314" fmla="*/ 1874020 w 2700123"/>
              <a:gd name="connsiteY314" fmla="*/ 5230176 h 6858000"/>
              <a:gd name="connsiteX315" fmla="*/ 1874020 w 2700123"/>
              <a:gd name="connsiteY315" fmla="*/ 5551800 h 6858000"/>
              <a:gd name="connsiteX316" fmla="*/ 2121642 w 2700123"/>
              <a:gd name="connsiteY316" fmla="*/ 5675611 h 6858000"/>
              <a:gd name="connsiteX317" fmla="*/ 2369264 w 2700123"/>
              <a:gd name="connsiteY317" fmla="*/ 5551800 h 6858000"/>
              <a:gd name="connsiteX318" fmla="*/ 2369264 w 2700123"/>
              <a:gd name="connsiteY318" fmla="*/ 5230176 h 6858000"/>
              <a:gd name="connsiteX319" fmla="*/ 2121642 w 2700123"/>
              <a:gd name="connsiteY319" fmla="*/ 5106365 h 6858000"/>
              <a:gd name="connsiteX320" fmla="*/ 5392 w 2700123"/>
              <a:gd name="connsiteY320" fmla="*/ 2243843 h 6858000"/>
              <a:gd name="connsiteX321" fmla="*/ 5392 w 2700123"/>
              <a:gd name="connsiteY321" fmla="*/ 2769340 h 6858000"/>
              <a:gd name="connsiteX322" fmla="*/ 209265 w 2700123"/>
              <a:gd name="connsiteY322" fmla="*/ 2667403 h 6858000"/>
              <a:gd name="connsiteX323" fmla="*/ 209265 w 2700123"/>
              <a:gd name="connsiteY323" fmla="*/ 2345779 h 6858000"/>
              <a:gd name="connsiteX324" fmla="*/ 5392 w 2700123"/>
              <a:gd name="connsiteY324" fmla="*/ 2243843 h 6858000"/>
              <a:gd name="connsiteX325" fmla="*/ 501642 w 2700123"/>
              <a:gd name="connsiteY325" fmla="*/ 3183433 h 6858000"/>
              <a:gd name="connsiteX326" fmla="*/ 254020 w 2700123"/>
              <a:gd name="connsiteY326" fmla="*/ 3307244 h 6858000"/>
              <a:gd name="connsiteX327" fmla="*/ 254020 w 2700123"/>
              <a:gd name="connsiteY327" fmla="*/ 3628868 h 6858000"/>
              <a:gd name="connsiteX328" fmla="*/ 501642 w 2700123"/>
              <a:gd name="connsiteY328" fmla="*/ 3752679 h 6858000"/>
              <a:gd name="connsiteX329" fmla="*/ 749264 w 2700123"/>
              <a:gd name="connsiteY329" fmla="*/ 3628868 h 6858000"/>
              <a:gd name="connsiteX330" fmla="*/ 749264 w 2700123"/>
              <a:gd name="connsiteY330" fmla="*/ 3307244 h 6858000"/>
              <a:gd name="connsiteX331" fmla="*/ 501642 w 2700123"/>
              <a:gd name="connsiteY331" fmla="*/ 3183433 h 6858000"/>
              <a:gd name="connsiteX332" fmla="*/ 772839 w 2700123"/>
              <a:gd name="connsiteY332" fmla="*/ 3664166 h 6858000"/>
              <a:gd name="connsiteX333" fmla="*/ 525217 w 2700123"/>
              <a:gd name="connsiteY333" fmla="*/ 3787977 h 6858000"/>
              <a:gd name="connsiteX334" fmla="*/ 525217 w 2700123"/>
              <a:gd name="connsiteY334" fmla="*/ 4109601 h 6858000"/>
              <a:gd name="connsiteX335" fmla="*/ 772839 w 2700123"/>
              <a:gd name="connsiteY335" fmla="*/ 4233412 h 6858000"/>
              <a:gd name="connsiteX336" fmla="*/ 1020461 w 2700123"/>
              <a:gd name="connsiteY336" fmla="*/ 4109601 h 6858000"/>
              <a:gd name="connsiteX337" fmla="*/ 1020461 w 2700123"/>
              <a:gd name="connsiteY337" fmla="*/ 3787977 h 6858000"/>
              <a:gd name="connsiteX338" fmla="*/ 772839 w 2700123"/>
              <a:gd name="connsiteY338" fmla="*/ 3664166 h 6858000"/>
              <a:gd name="connsiteX339" fmla="*/ 1041642 w 2700123"/>
              <a:gd name="connsiteY339" fmla="*/ 4144899 h 6858000"/>
              <a:gd name="connsiteX340" fmla="*/ 794020 w 2700123"/>
              <a:gd name="connsiteY340" fmla="*/ 4268710 h 6858000"/>
              <a:gd name="connsiteX341" fmla="*/ 794020 w 2700123"/>
              <a:gd name="connsiteY341" fmla="*/ 4590334 h 6858000"/>
              <a:gd name="connsiteX342" fmla="*/ 1041642 w 2700123"/>
              <a:gd name="connsiteY342" fmla="*/ 4714145 h 6858000"/>
              <a:gd name="connsiteX343" fmla="*/ 1289264 w 2700123"/>
              <a:gd name="connsiteY343" fmla="*/ 4590334 h 6858000"/>
              <a:gd name="connsiteX344" fmla="*/ 1289264 w 2700123"/>
              <a:gd name="connsiteY344" fmla="*/ 4268710 h 6858000"/>
              <a:gd name="connsiteX345" fmla="*/ 1041642 w 2700123"/>
              <a:gd name="connsiteY345" fmla="*/ 4144899 h 6858000"/>
              <a:gd name="connsiteX346" fmla="*/ 1312839 w 2700123"/>
              <a:gd name="connsiteY346" fmla="*/ 4625632 h 6858000"/>
              <a:gd name="connsiteX347" fmla="*/ 1065217 w 2700123"/>
              <a:gd name="connsiteY347" fmla="*/ 4749443 h 6858000"/>
              <a:gd name="connsiteX348" fmla="*/ 1065217 w 2700123"/>
              <a:gd name="connsiteY348" fmla="*/ 5071067 h 6858000"/>
              <a:gd name="connsiteX349" fmla="*/ 1312839 w 2700123"/>
              <a:gd name="connsiteY349" fmla="*/ 5194878 h 6858000"/>
              <a:gd name="connsiteX350" fmla="*/ 1560461 w 2700123"/>
              <a:gd name="connsiteY350" fmla="*/ 5071067 h 6858000"/>
              <a:gd name="connsiteX351" fmla="*/ 1560461 w 2700123"/>
              <a:gd name="connsiteY351" fmla="*/ 4749443 h 6858000"/>
              <a:gd name="connsiteX352" fmla="*/ 1312839 w 2700123"/>
              <a:gd name="connsiteY352" fmla="*/ 4625632 h 6858000"/>
              <a:gd name="connsiteX353" fmla="*/ 1581642 w 2700123"/>
              <a:gd name="connsiteY353" fmla="*/ 5106365 h 6858000"/>
              <a:gd name="connsiteX354" fmla="*/ 1334020 w 2700123"/>
              <a:gd name="connsiteY354" fmla="*/ 5230176 h 6858000"/>
              <a:gd name="connsiteX355" fmla="*/ 1334020 w 2700123"/>
              <a:gd name="connsiteY355" fmla="*/ 5551800 h 6858000"/>
              <a:gd name="connsiteX356" fmla="*/ 1581642 w 2700123"/>
              <a:gd name="connsiteY356" fmla="*/ 5675611 h 6858000"/>
              <a:gd name="connsiteX357" fmla="*/ 1829264 w 2700123"/>
              <a:gd name="connsiteY357" fmla="*/ 5551800 h 6858000"/>
              <a:gd name="connsiteX358" fmla="*/ 1829264 w 2700123"/>
              <a:gd name="connsiteY358" fmla="*/ 5230176 h 6858000"/>
              <a:gd name="connsiteX359" fmla="*/ 1581642 w 2700123"/>
              <a:gd name="connsiteY359" fmla="*/ 5106365 h 6858000"/>
              <a:gd name="connsiteX360" fmla="*/ 1852839 w 2700123"/>
              <a:gd name="connsiteY360" fmla="*/ 5587098 h 6858000"/>
              <a:gd name="connsiteX361" fmla="*/ 1605217 w 2700123"/>
              <a:gd name="connsiteY361" fmla="*/ 5710909 h 6858000"/>
              <a:gd name="connsiteX362" fmla="*/ 1605217 w 2700123"/>
              <a:gd name="connsiteY362" fmla="*/ 6032533 h 6858000"/>
              <a:gd name="connsiteX363" fmla="*/ 1852839 w 2700123"/>
              <a:gd name="connsiteY363" fmla="*/ 6156344 h 6858000"/>
              <a:gd name="connsiteX364" fmla="*/ 2100461 w 2700123"/>
              <a:gd name="connsiteY364" fmla="*/ 6032533 h 6858000"/>
              <a:gd name="connsiteX365" fmla="*/ 2100461 w 2700123"/>
              <a:gd name="connsiteY365" fmla="*/ 5710909 h 6858000"/>
              <a:gd name="connsiteX366" fmla="*/ 1852839 w 2700123"/>
              <a:gd name="connsiteY366" fmla="*/ 5587098 h 6858000"/>
              <a:gd name="connsiteX367" fmla="*/ 5392 w 2700123"/>
              <a:gd name="connsiteY367" fmla="*/ 3205309 h 6858000"/>
              <a:gd name="connsiteX368" fmla="*/ 5392 w 2700123"/>
              <a:gd name="connsiteY368" fmla="*/ 3730806 h 6858000"/>
              <a:gd name="connsiteX369" fmla="*/ 209265 w 2700123"/>
              <a:gd name="connsiteY369" fmla="*/ 3628869 h 6858000"/>
              <a:gd name="connsiteX370" fmla="*/ 209265 w 2700123"/>
              <a:gd name="connsiteY370" fmla="*/ 3307245 h 6858000"/>
              <a:gd name="connsiteX371" fmla="*/ 5392 w 2700123"/>
              <a:gd name="connsiteY371" fmla="*/ 3205309 h 6858000"/>
              <a:gd name="connsiteX372" fmla="*/ 501642 w 2700123"/>
              <a:gd name="connsiteY372" fmla="*/ 4144899 h 6858000"/>
              <a:gd name="connsiteX373" fmla="*/ 254020 w 2700123"/>
              <a:gd name="connsiteY373" fmla="*/ 4268710 h 6858000"/>
              <a:gd name="connsiteX374" fmla="*/ 254020 w 2700123"/>
              <a:gd name="connsiteY374" fmla="*/ 4590334 h 6858000"/>
              <a:gd name="connsiteX375" fmla="*/ 501642 w 2700123"/>
              <a:gd name="connsiteY375" fmla="*/ 4714145 h 6858000"/>
              <a:gd name="connsiteX376" fmla="*/ 749264 w 2700123"/>
              <a:gd name="connsiteY376" fmla="*/ 4590334 h 6858000"/>
              <a:gd name="connsiteX377" fmla="*/ 749264 w 2700123"/>
              <a:gd name="connsiteY377" fmla="*/ 4268710 h 6858000"/>
              <a:gd name="connsiteX378" fmla="*/ 501642 w 2700123"/>
              <a:gd name="connsiteY378" fmla="*/ 4144899 h 6858000"/>
              <a:gd name="connsiteX379" fmla="*/ 772839 w 2700123"/>
              <a:gd name="connsiteY379" fmla="*/ 4625632 h 6858000"/>
              <a:gd name="connsiteX380" fmla="*/ 525217 w 2700123"/>
              <a:gd name="connsiteY380" fmla="*/ 4749443 h 6858000"/>
              <a:gd name="connsiteX381" fmla="*/ 525217 w 2700123"/>
              <a:gd name="connsiteY381" fmla="*/ 5071067 h 6858000"/>
              <a:gd name="connsiteX382" fmla="*/ 772839 w 2700123"/>
              <a:gd name="connsiteY382" fmla="*/ 5194878 h 6858000"/>
              <a:gd name="connsiteX383" fmla="*/ 1020461 w 2700123"/>
              <a:gd name="connsiteY383" fmla="*/ 5071067 h 6858000"/>
              <a:gd name="connsiteX384" fmla="*/ 1020461 w 2700123"/>
              <a:gd name="connsiteY384" fmla="*/ 4749443 h 6858000"/>
              <a:gd name="connsiteX385" fmla="*/ 772839 w 2700123"/>
              <a:gd name="connsiteY385" fmla="*/ 4625632 h 6858000"/>
              <a:gd name="connsiteX386" fmla="*/ 1041642 w 2700123"/>
              <a:gd name="connsiteY386" fmla="*/ 5106365 h 6858000"/>
              <a:gd name="connsiteX387" fmla="*/ 794020 w 2700123"/>
              <a:gd name="connsiteY387" fmla="*/ 5230176 h 6858000"/>
              <a:gd name="connsiteX388" fmla="*/ 794020 w 2700123"/>
              <a:gd name="connsiteY388" fmla="*/ 5551800 h 6858000"/>
              <a:gd name="connsiteX389" fmla="*/ 1041642 w 2700123"/>
              <a:gd name="connsiteY389" fmla="*/ 5675611 h 6858000"/>
              <a:gd name="connsiteX390" fmla="*/ 1289264 w 2700123"/>
              <a:gd name="connsiteY390" fmla="*/ 5551800 h 6858000"/>
              <a:gd name="connsiteX391" fmla="*/ 1289264 w 2700123"/>
              <a:gd name="connsiteY391" fmla="*/ 5230176 h 6858000"/>
              <a:gd name="connsiteX392" fmla="*/ 1041642 w 2700123"/>
              <a:gd name="connsiteY392" fmla="*/ 5106365 h 6858000"/>
              <a:gd name="connsiteX393" fmla="*/ 1312839 w 2700123"/>
              <a:gd name="connsiteY393" fmla="*/ 5587098 h 6858000"/>
              <a:gd name="connsiteX394" fmla="*/ 1065217 w 2700123"/>
              <a:gd name="connsiteY394" fmla="*/ 5710909 h 6858000"/>
              <a:gd name="connsiteX395" fmla="*/ 1065217 w 2700123"/>
              <a:gd name="connsiteY395" fmla="*/ 6032533 h 6858000"/>
              <a:gd name="connsiteX396" fmla="*/ 1312839 w 2700123"/>
              <a:gd name="connsiteY396" fmla="*/ 6156344 h 6858000"/>
              <a:gd name="connsiteX397" fmla="*/ 1560461 w 2700123"/>
              <a:gd name="connsiteY397" fmla="*/ 6032533 h 6858000"/>
              <a:gd name="connsiteX398" fmla="*/ 1560461 w 2700123"/>
              <a:gd name="connsiteY398" fmla="*/ 5710909 h 6858000"/>
              <a:gd name="connsiteX399" fmla="*/ 1312839 w 2700123"/>
              <a:gd name="connsiteY399" fmla="*/ 5587098 h 6858000"/>
              <a:gd name="connsiteX400" fmla="*/ 5392 w 2700123"/>
              <a:gd name="connsiteY400" fmla="*/ 4166775 h 6858000"/>
              <a:gd name="connsiteX401" fmla="*/ 5392 w 2700123"/>
              <a:gd name="connsiteY401" fmla="*/ 4692272 h 6858000"/>
              <a:gd name="connsiteX402" fmla="*/ 209265 w 2700123"/>
              <a:gd name="connsiteY402" fmla="*/ 4590335 h 6858000"/>
              <a:gd name="connsiteX403" fmla="*/ 209265 w 2700123"/>
              <a:gd name="connsiteY403" fmla="*/ 4268711 h 6858000"/>
              <a:gd name="connsiteX404" fmla="*/ 5392 w 2700123"/>
              <a:gd name="connsiteY404" fmla="*/ 4166775 h 6858000"/>
              <a:gd name="connsiteX405" fmla="*/ 501642 w 2700123"/>
              <a:gd name="connsiteY405" fmla="*/ 5106365 h 6858000"/>
              <a:gd name="connsiteX406" fmla="*/ 254020 w 2700123"/>
              <a:gd name="connsiteY406" fmla="*/ 5230176 h 6858000"/>
              <a:gd name="connsiteX407" fmla="*/ 254020 w 2700123"/>
              <a:gd name="connsiteY407" fmla="*/ 5551800 h 6858000"/>
              <a:gd name="connsiteX408" fmla="*/ 501642 w 2700123"/>
              <a:gd name="connsiteY408" fmla="*/ 5675611 h 6858000"/>
              <a:gd name="connsiteX409" fmla="*/ 749264 w 2700123"/>
              <a:gd name="connsiteY409" fmla="*/ 5551800 h 6858000"/>
              <a:gd name="connsiteX410" fmla="*/ 749264 w 2700123"/>
              <a:gd name="connsiteY410" fmla="*/ 5230176 h 6858000"/>
              <a:gd name="connsiteX411" fmla="*/ 501642 w 2700123"/>
              <a:gd name="connsiteY411" fmla="*/ 5106365 h 6858000"/>
              <a:gd name="connsiteX412" fmla="*/ 772839 w 2700123"/>
              <a:gd name="connsiteY412" fmla="*/ 5587098 h 6858000"/>
              <a:gd name="connsiteX413" fmla="*/ 525217 w 2700123"/>
              <a:gd name="connsiteY413" fmla="*/ 5710909 h 6858000"/>
              <a:gd name="connsiteX414" fmla="*/ 525217 w 2700123"/>
              <a:gd name="connsiteY414" fmla="*/ 6032533 h 6858000"/>
              <a:gd name="connsiteX415" fmla="*/ 772839 w 2700123"/>
              <a:gd name="connsiteY415" fmla="*/ 6156344 h 6858000"/>
              <a:gd name="connsiteX416" fmla="*/ 1020461 w 2700123"/>
              <a:gd name="connsiteY416" fmla="*/ 6032533 h 6858000"/>
              <a:gd name="connsiteX417" fmla="*/ 1020461 w 2700123"/>
              <a:gd name="connsiteY417" fmla="*/ 5710909 h 6858000"/>
              <a:gd name="connsiteX418" fmla="*/ 772839 w 2700123"/>
              <a:gd name="connsiteY418" fmla="*/ 5587098 h 6858000"/>
              <a:gd name="connsiteX419" fmla="*/ 1041643 w 2700123"/>
              <a:gd name="connsiteY419" fmla="*/ 6067831 h 6858000"/>
              <a:gd name="connsiteX420" fmla="*/ 794021 w 2700123"/>
              <a:gd name="connsiteY420" fmla="*/ 6191642 h 6858000"/>
              <a:gd name="connsiteX421" fmla="*/ 794021 w 2700123"/>
              <a:gd name="connsiteY421" fmla="*/ 6513266 h 6858000"/>
              <a:gd name="connsiteX422" fmla="*/ 1041643 w 2700123"/>
              <a:gd name="connsiteY422" fmla="*/ 6637078 h 6858000"/>
              <a:gd name="connsiteX423" fmla="*/ 1289265 w 2700123"/>
              <a:gd name="connsiteY423" fmla="*/ 6513266 h 6858000"/>
              <a:gd name="connsiteX424" fmla="*/ 1289265 w 2700123"/>
              <a:gd name="connsiteY424" fmla="*/ 6191642 h 6858000"/>
              <a:gd name="connsiteX425" fmla="*/ 1041643 w 2700123"/>
              <a:gd name="connsiteY425" fmla="*/ 6067831 h 6858000"/>
              <a:gd name="connsiteX426" fmla="*/ 5392 w 2700123"/>
              <a:gd name="connsiteY426" fmla="*/ 5128241 h 6858000"/>
              <a:gd name="connsiteX427" fmla="*/ 5392 w 2700123"/>
              <a:gd name="connsiteY427" fmla="*/ 5653738 h 6858000"/>
              <a:gd name="connsiteX428" fmla="*/ 209265 w 2700123"/>
              <a:gd name="connsiteY428" fmla="*/ 5551801 h 6858000"/>
              <a:gd name="connsiteX429" fmla="*/ 209265 w 2700123"/>
              <a:gd name="connsiteY429" fmla="*/ 5230177 h 6858000"/>
              <a:gd name="connsiteX430" fmla="*/ 5392 w 2700123"/>
              <a:gd name="connsiteY430" fmla="*/ 5128241 h 6858000"/>
              <a:gd name="connsiteX431" fmla="*/ 501643 w 2700123"/>
              <a:gd name="connsiteY431" fmla="*/ 6067831 h 6858000"/>
              <a:gd name="connsiteX432" fmla="*/ 254021 w 2700123"/>
              <a:gd name="connsiteY432" fmla="*/ 6191642 h 6858000"/>
              <a:gd name="connsiteX433" fmla="*/ 254021 w 2700123"/>
              <a:gd name="connsiteY433" fmla="*/ 6513266 h 6858000"/>
              <a:gd name="connsiteX434" fmla="*/ 501643 w 2700123"/>
              <a:gd name="connsiteY434" fmla="*/ 6637078 h 6858000"/>
              <a:gd name="connsiteX435" fmla="*/ 749265 w 2700123"/>
              <a:gd name="connsiteY435" fmla="*/ 6513266 h 6858000"/>
              <a:gd name="connsiteX436" fmla="*/ 749265 w 2700123"/>
              <a:gd name="connsiteY436" fmla="*/ 6191642 h 6858000"/>
              <a:gd name="connsiteX437" fmla="*/ 501643 w 2700123"/>
              <a:gd name="connsiteY437" fmla="*/ 60678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</a:cxnLst>
            <a:rect l="l" t="t" r="r" b="b"/>
            <a:pathLst>
              <a:path w="2700123" h="6858000">
                <a:moveTo>
                  <a:pt x="0" y="0"/>
                </a:moveTo>
                <a:lnTo>
                  <a:pt x="2700123" y="0"/>
                </a:lnTo>
                <a:lnTo>
                  <a:pt x="2700123" y="6858000"/>
                </a:lnTo>
                <a:lnTo>
                  <a:pt x="1020461" y="6858000"/>
                </a:lnTo>
                <a:lnTo>
                  <a:pt x="1020461" y="6672377"/>
                </a:lnTo>
                <a:lnTo>
                  <a:pt x="772839" y="6548565"/>
                </a:lnTo>
                <a:lnTo>
                  <a:pt x="525217" y="6672377"/>
                </a:lnTo>
                <a:lnTo>
                  <a:pt x="525217" y="6858000"/>
                </a:lnTo>
                <a:lnTo>
                  <a:pt x="501642" y="6858000"/>
                </a:lnTo>
                <a:lnTo>
                  <a:pt x="501642" y="6672375"/>
                </a:lnTo>
                <a:lnTo>
                  <a:pt x="254020" y="6548563"/>
                </a:lnTo>
                <a:lnTo>
                  <a:pt x="6398" y="6672375"/>
                </a:lnTo>
                <a:lnTo>
                  <a:pt x="6398" y="6858000"/>
                </a:lnTo>
                <a:lnTo>
                  <a:pt x="0" y="6858000"/>
                </a:lnTo>
                <a:lnTo>
                  <a:pt x="0" y="6617899"/>
                </a:lnTo>
                <a:lnTo>
                  <a:pt x="5391" y="6615204"/>
                </a:lnTo>
                <a:lnTo>
                  <a:pt x="209265" y="6513266"/>
                </a:lnTo>
                <a:lnTo>
                  <a:pt x="209265" y="6191642"/>
                </a:lnTo>
                <a:lnTo>
                  <a:pt x="5391" y="6089706"/>
                </a:lnTo>
                <a:lnTo>
                  <a:pt x="0" y="6087010"/>
                </a:lnTo>
                <a:lnTo>
                  <a:pt x="0" y="6042007"/>
                </a:lnTo>
                <a:lnTo>
                  <a:pt x="5392" y="6044703"/>
                </a:lnTo>
                <a:lnTo>
                  <a:pt x="5392" y="6044702"/>
                </a:lnTo>
                <a:lnTo>
                  <a:pt x="240045" y="6162028"/>
                </a:lnTo>
                <a:lnTo>
                  <a:pt x="487667" y="6038217"/>
                </a:lnTo>
                <a:lnTo>
                  <a:pt x="487667" y="5716593"/>
                </a:lnTo>
                <a:lnTo>
                  <a:pt x="240045" y="5592782"/>
                </a:lnTo>
                <a:lnTo>
                  <a:pt x="5392" y="5710109"/>
                </a:lnTo>
                <a:lnTo>
                  <a:pt x="5392" y="5710110"/>
                </a:lnTo>
                <a:lnTo>
                  <a:pt x="0" y="5712806"/>
                </a:lnTo>
                <a:lnTo>
                  <a:pt x="0" y="5656433"/>
                </a:lnTo>
                <a:lnTo>
                  <a:pt x="5391" y="5653738"/>
                </a:lnTo>
                <a:lnTo>
                  <a:pt x="5391" y="5128241"/>
                </a:lnTo>
                <a:lnTo>
                  <a:pt x="0" y="5125545"/>
                </a:lnTo>
                <a:lnTo>
                  <a:pt x="0" y="5080540"/>
                </a:lnTo>
                <a:lnTo>
                  <a:pt x="5392" y="5083236"/>
                </a:lnTo>
                <a:lnTo>
                  <a:pt x="5392" y="5083235"/>
                </a:lnTo>
                <a:lnTo>
                  <a:pt x="240045" y="5200562"/>
                </a:lnTo>
                <a:lnTo>
                  <a:pt x="487667" y="5076751"/>
                </a:lnTo>
                <a:lnTo>
                  <a:pt x="487667" y="4755127"/>
                </a:lnTo>
                <a:lnTo>
                  <a:pt x="240045" y="4631316"/>
                </a:lnTo>
                <a:lnTo>
                  <a:pt x="5392" y="4748642"/>
                </a:lnTo>
                <a:lnTo>
                  <a:pt x="5392" y="4748643"/>
                </a:lnTo>
                <a:lnTo>
                  <a:pt x="0" y="4751339"/>
                </a:lnTo>
                <a:lnTo>
                  <a:pt x="0" y="4694967"/>
                </a:lnTo>
                <a:lnTo>
                  <a:pt x="5391" y="4692272"/>
                </a:lnTo>
                <a:lnTo>
                  <a:pt x="5391" y="4166775"/>
                </a:lnTo>
                <a:lnTo>
                  <a:pt x="0" y="4164079"/>
                </a:lnTo>
                <a:lnTo>
                  <a:pt x="0" y="4119074"/>
                </a:lnTo>
                <a:lnTo>
                  <a:pt x="5392" y="4121770"/>
                </a:lnTo>
                <a:lnTo>
                  <a:pt x="5392" y="4121769"/>
                </a:lnTo>
                <a:lnTo>
                  <a:pt x="240045" y="4239096"/>
                </a:lnTo>
                <a:lnTo>
                  <a:pt x="487667" y="4115285"/>
                </a:lnTo>
                <a:lnTo>
                  <a:pt x="487667" y="3793661"/>
                </a:lnTo>
                <a:lnTo>
                  <a:pt x="240045" y="3669850"/>
                </a:lnTo>
                <a:lnTo>
                  <a:pt x="5392" y="3787176"/>
                </a:lnTo>
                <a:lnTo>
                  <a:pt x="5392" y="3787177"/>
                </a:lnTo>
                <a:lnTo>
                  <a:pt x="0" y="3789873"/>
                </a:lnTo>
                <a:lnTo>
                  <a:pt x="0" y="3733501"/>
                </a:lnTo>
                <a:lnTo>
                  <a:pt x="5391" y="3730806"/>
                </a:lnTo>
                <a:lnTo>
                  <a:pt x="5391" y="3205309"/>
                </a:lnTo>
                <a:lnTo>
                  <a:pt x="0" y="3202613"/>
                </a:lnTo>
                <a:lnTo>
                  <a:pt x="0" y="3157608"/>
                </a:lnTo>
                <a:lnTo>
                  <a:pt x="5392" y="3160304"/>
                </a:lnTo>
                <a:lnTo>
                  <a:pt x="5392" y="3160303"/>
                </a:lnTo>
                <a:lnTo>
                  <a:pt x="240045" y="3277630"/>
                </a:lnTo>
                <a:lnTo>
                  <a:pt x="487667" y="3153819"/>
                </a:lnTo>
                <a:lnTo>
                  <a:pt x="487667" y="2832195"/>
                </a:lnTo>
                <a:lnTo>
                  <a:pt x="240045" y="2708384"/>
                </a:lnTo>
                <a:lnTo>
                  <a:pt x="5392" y="2825710"/>
                </a:lnTo>
                <a:lnTo>
                  <a:pt x="5392" y="2825711"/>
                </a:lnTo>
                <a:lnTo>
                  <a:pt x="0" y="2828407"/>
                </a:lnTo>
                <a:lnTo>
                  <a:pt x="0" y="2772035"/>
                </a:lnTo>
                <a:lnTo>
                  <a:pt x="5391" y="2769340"/>
                </a:lnTo>
                <a:lnTo>
                  <a:pt x="5391" y="2243843"/>
                </a:lnTo>
                <a:lnTo>
                  <a:pt x="0" y="2241147"/>
                </a:lnTo>
                <a:lnTo>
                  <a:pt x="0" y="2196142"/>
                </a:lnTo>
                <a:lnTo>
                  <a:pt x="5392" y="2198838"/>
                </a:lnTo>
                <a:lnTo>
                  <a:pt x="5392" y="2198837"/>
                </a:lnTo>
                <a:lnTo>
                  <a:pt x="240045" y="2316164"/>
                </a:lnTo>
                <a:lnTo>
                  <a:pt x="487667" y="2192353"/>
                </a:lnTo>
                <a:lnTo>
                  <a:pt x="487667" y="1870729"/>
                </a:lnTo>
                <a:lnTo>
                  <a:pt x="240045" y="1746918"/>
                </a:lnTo>
                <a:lnTo>
                  <a:pt x="5392" y="1864244"/>
                </a:lnTo>
                <a:lnTo>
                  <a:pt x="5392" y="1864245"/>
                </a:lnTo>
                <a:lnTo>
                  <a:pt x="0" y="1866941"/>
                </a:lnTo>
                <a:lnTo>
                  <a:pt x="0" y="1810569"/>
                </a:lnTo>
                <a:lnTo>
                  <a:pt x="5391" y="1807874"/>
                </a:lnTo>
                <a:lnTo>
                  <a:pt x="5391" y="1282377"/>
                </a:lnTo>
                <a:lnTo>
                  <a:pt x="0" y="1279681"/>
                </a:lnTo>
                <a:lnTo>
                  <a:pt x="0" y="1232323"/>
                </a:lnTo>
                <a:lnTo>
                  <a:pt x="5392" y="1235019"/>
                </a:lnTo>
                <a:lnTo>
                  <a:pt x="5392" y="1235018"/>
                </a:lnTo>
                <a:lnTo>
                  <a:pt x="240045" y="1352345"/>
                </a:lnTo>
                <a:lnTo>
                  <a:pt x="487667" y="1228534"/>
                </a:lnTo>
                <a:lnTo>
                  <a:pt x="487667" y="906910"/>
                </a:lnTo>
                <a:lnTo>
                  <a:pt x="240045" y="783099"/>
                </a:lnTo>
                <a:lnTo>
                  <a:pt x="5392" y="900425"/>
                </a:lnTo>
                <a:lnTo>
                  <a:pt x="5392" y="900426"/>
                </a:lnTo>
                <a:lnTo>
                  <a:pt x="0" y="903122"/>
                </a:lnTo>
                <a:lnTo>
                  <a:pt x="0" y="846750"/>
                </a:lnTo>
                <a:lnTo>
                  <a:pt x="5391" y="844055"/>
                </a:lnTo>
                <a:lnTo>
                  <a:pt x="5391" y="318558"/>
                </a:lnTo>
                <a:lnTo>
                  <a:pt x="0" y="315862"/>
                </a:lnTo>
                <a:lnTo>
                  <a:pt x="0" y="270857"/>
                </a:lnTo>
                <a:lnTo>
                  <a:pt x="5392" y="273553"/>
                </a:lnTo>
                <a:lnTo>
                  <a:pt x="5392" y="257510"/>
                </a:lnTo>
                <a:lnTo>
                  <a:pt x="240045" y="374837"/>
                </a:lnTo>
                <a:lnTo>
                  <a:pt x="487667" y="251026"/>
                </a:lnTo>
                <a:lnTo>
                  <a:pt x="487667" y="1009"/>
                </a:lnTo>
                <a:lnTo>
                  <a:pt x="5392" y="1009"/>
                </a:lnTo>
                <a:lnTo>
                  <a:pt x="5392" y="17052"/>
                </a:lnTo>
                <a:lnTo>
                  <a:pt x="0" y="17052"/>
                </a:lnTo>
                <a:lnTo>
                  <a:pt x="0" y="0"/>
                </a:lnTo>
                <a:close/>
                <a:moveTo>
                  <a:pt x="501642" y="296682"/>
                </a:moveTo>
                <a:lnTo>
                  <a:pt x="254020" y="420493"/>
                </a:lnTo>
                <a:lnTo>
                  <a:pt x="254020" y="742117"/>
                </a:lnTo>
                <a:lnTo>
                  <a:pt x="501642" y="865928"/>
                </a:lnTo>
                <a:lnTo>
                  <a:pt x="749264" y="742117"/>
                </a:lnTo>
                <a:lnTo>
                  <a:pt x="749264" y="420493"/>
                </a:lnTo>
                <a:lnTo>
                  <a:pt x="501642" y="296682"/>
                </a:lnTo>
                <a:close/>
                <a:moveTo>
                  <a:pt x="1041642" y="296682"/>
                </a:moveTo>
                <a:lnTo>
                  <a:pt x="794020" y="420493"/>
                </a:lnTo>
                <a:lnTo>
                  <a:pt x="794020" y="742117"/>
                </a:lnTo>
                <a:lnTo>
                  <a:pt x="1041642" y="865928"/>
                </a:lnTo>
                <a:lnTo>
                  <a:pt x="1289264" y="742117"/>
                </a:lnTo>
                <a:lnTo>
                  <a:pt x="1289264" y="420493"/>
                </a:lnTo>
                <a:lnTo>
                  <a:pt x="1041642" y="296682"/>
                </a:lnTo>
                <a:close/>
                <a:moveTo>
                  <a:pt x="1312839" y="777415"/>
                </a:moveTo>
                <a:lnTo>
                  <a:pt x="1065217" y="901226"/>
                </a:lnTo>
                <a:lnTo>
                  <a:pt x="1065217" y="1222850"/>
                </a:lnTo>
                <a:lnTo>
                  <a:pt x="1312839" y="1346661"/>
                </a:lnTo>
                <a:lnTo>
                  <a:pt x="1560461" y="1222850"/>
                </a:lnTo>
                <a:lnTo>
                  <a:pt x="1560461" y="901226"/>
                </a:lnTo>
                <a:lnTo>
                  <a:pt x="1312839" y="777415"/>
                </a:lnTo>
                <a:close/>
                <a:moveTo>
                  <a:pt x="1852839" y="777415"/>
                </a:moveTo>
                <a:lnTo>
                  <a:pt x="1605217" y="901226"/>
                </a:lnTo>
                <a:lnTo>
                  <a:pt x="1605217" y="1222850"/>
                </a:lnTo>
                <a:lnTo>
                  <a:pt x="1852839" y="1346661"/>
                </a:lnTo>
                <a:lnTo>
                  <a:pt x="2100461" y="1222850"/>
                </a:lnTo>
                <a:lnTo>
                  <a:pt x="2100461" y="901226"/>
                </a:lnTo>
                <a:lnTo>
                  <a:pt x="1852839" y="777415"/>
                </a:lnTo>
                <a:close/>
                <a:moveTo>
                  <a:pt x="1581642" y="1260501"/>
                </a:moveTo>
                <a:lnTo>
                  <a:pt x="1334020" y="1384312"/>
                </a:lnTo>
                <a:lnTo>
                  <a:pt x="1334020" y="1705936"/>
                </a:lnTo>
                <a:lnTo>
                  <a:pt x="1581642" y="1829747"/>
                </a:lnTo>
                <a:lnTo>
                  <a:pt x="1829264" y="1705936"/>
                </a:lnTo>
                <a:lnTo>
                  <a:pt x="1829264" y="1384312"/>
                </a:lnTo>
                <a:lnTo>
                  <a:pt x="1581642" y="1260501"/>
                </a:lnTo>
                <a:close/>
                <a:moveTo>
                  <a:pt x="1852839" y="1741234"/>
                </a:moveTo>
                <a:lnTo>
                  <a:pt x="1605217" y="1865045"/>
                </a:lnTo>
                <a:lnTo>
                  <a:pt x="1605217" y="2186669"/>
                </a:lnTo>
                <a:lnTo>
                  <a:pt x="1852839" y="2310480"/>
                </a:lnTo>
                <a:lnTo>
                  <a:pt x="2100461" y="2186669"/>
                </a:lnTo>
                <a:lnTo>
                  <a:pt x="2100461" y="1865045"/>
                </a:lnTo>
                <a:lnTo>
                  <a:pt x="1852839" y="1741234"/>
                </a:lnTo>
                <a:close/>
                <a:moveTo>
                  <a:pt x="2121642" y="2221967"/>
                </a:moveTo>
                <a:lnTo>
                  <a:pt x="1874020" y="2345778"/>
                </a:lnTo>
                <a:lnTo>
                  <a:pt x="1874020" y="2667402"/>
                </a:lnTo>
                <a:lnTo>
                  <a:pt x="2121642" y="2791213"/>
                </a:lnTo>
                <a:lnTo>
                  <a:pt x="2369264" y="2667402"/>
                </a:lnTo>
                <a:lnTo>
                  <a:pt x="2369264" y="2345778"/>
                </a:lnTo>
                <a:lnTo>
                  <a:pt x="2121642" y="2221967"/>
                </a:lnTo>
                <a:close/>
                <a:moveTo>
                  <a:pt x="772839" y="777415"/>
                </a:moveTo>
                <a:lnTo>
                  <a:pt x="525217" y="901226"/>
                </a:lnTo>
                <a:lnTo>
                  <a:pt x="525217" y="1222850"/>
                </a:lnTo>
                <a:lnTo>
                  <a:pt x="772839" y="1346661"/>
                </a:lnTo>
                <a:lnTo>
                  <a:pt x="1020461" y="1222850"/>
                </a:lnTo>
                <a:lnTo>
                  <a:pt x="1020461" y="901226"/>
                </a:lnTo>
                <a:lnTo>
                  <a:pt x="772839" y="777415"/>
                </a:lnTo>
                <a:close/>
                <a:moveTo>
                  <a:pt x="1041642" y="1260501"/>
                </a:moveTo>
                <a:lnTo>
                  <a:pt x="794020" y="1384312"/>
                </a:lnTo>
                <a:lnTo>
                  <a:pt x="794020" y="1705936"/>
                </a:lnTo>
                <a:lnTo>
                  <a:pt x="1041642" y="1829747"/>
                </a:lnTo>
                <a:lnTo>
                  <a:pt x="1289264" y="1705936"/>
                </a:lnTo>
                <a:lnTo>
                  <a:pt x="1289264" y="1384312"/>
                </a:lnTo>
                <a:lnTo>
                  <a:pt x="1041642" y="1260501"/>
                </a:lnTo>
                <a:close/>
                <a:moveTo>
                  <a:pt x="1312839" y="1741234"/>
                </a:moveTo>
                <a:lnTo>
                  <a:pt x="1065217" y="1865045"/>
                </a:lnTo>
                <a:lnTo>
                  <a:pt x="1065217" y="2186669"/>
                </a:lnTo>
                <a:lnTo>
                  <a:pt x="1312839" y="2310480"/>
                </a:lnTo>
                <a:lnTo>
                  <a:pt x="1560461" y="2186669"/>
                </a:lnTo>
                <a:lnTo>
                  <a:pt x="1560461" y="1865045"/>
                </a:lnTo>
                <a:lnTo>
                  <a:pt x="1312839" y="1741234"/>
                </a:lnTo>
                <a:close/>
                <a:moveTo>
                  <a:pt x="1581642" y="2221967"/>
                </a:moveTo>
                <a:lnTo>
                  <a:pt x="1334020" y="2345778"/>
                </a:lnTo>
                <a:lnTo>
                  <a:pt x="1334020" y="2667402"/>
                </a:lnTo>
                <a:lnTo>
                  <a:pt x="1581642" y="2791213"/>
                </a:lnTo>
                <a:lnTo>
                  <a:pt x="1829264" y="2667402"/>
                </a:lnTo>
                <a:lnTo>
                  <a:pt x="1829264" y="2345778"/>
                </a:lnTo>
                <a:lnTo>
                  <a:pt x="1581642" y="2221967"/>
                </a:lnTo>
                <a:close/>
                <a:moveTo>
                  <a:pt x="1852839" y="2702700"/>
                </a:moveTo>
                <a:lnTo>
                  <a:pt x="1605217" y="2826511"/>
                </a:lnTo>
                <a:lnTo>
                  <a:pt x="1605217" y="3148135"/>
                </a:lnTo>
                <a:lnTo>
                  <a:pt x="1852839" y="3271946"/>
                </a:lnTo>
                <a:lnTo>
                  <a:pt x="2100461" y="3148135"/>
                </a:lnTo>
                <a:lnTo>
                  <a:pt x="2100461" y="2826511"/>
                </a:lnTo>
                <a:lnTo>
                  <a:pt x="1852839" y="2702700"/>
                </a:lnTo>
                <a:close/>
                <a:moveTo>
                  <a:pt x="2121642" y="3183433"/>
                </a:moveTo>
                <a:lnTo>
                  <a:pt x="1874020" y="3307244"/>
                </a:lnTo>
                <a:lnTo>
                  <a:pt x="1874020" y="3628868"/>
                </a:lnTo>
                <a:lnTo>
                  <a:pt x="2121642" y="3752679"/>
                </a:lnTo>
                <a:lnTo>
                  <a:pt x="2369264" y="3628868"/>
                </a:lnTo>
                <a:lnTo>
                  <a:pt x="2369264" y="3307244"/>
                </a:lnTo>
                <a:lnTo>
                  <a:pt x="2121642" y="3183433"/>
                </a:lnTo>
                <a:close/>
                <a:moveTo>
                  <a:pt x="5392" y="318558"/>
                </a:moveTo>
                <a:lnTo>
                  <a:pt x="5392" y="844055"/>
                </a:lnTo>
                <a:lnTo>
                  <a:pt x="209265" y="742118"/>
                </a:lnTo>
                <a:lnTo>
                  <a:pt x="209265" y="420494"/>
                </a:lnTo>
                <a:lnTo>
                  <a:pt x="5392" y="318558"/>
                </a:lnTo>
                <a:close/>
                <a:moveTo>
                  <a:pt x="501642" y="1260501"/>
                </a:moveTo>
                <a:lnTo>
                  <a:pt x="254020" y="1384312"/>
                </a:lnTo>
                <a:lnTo>
                  <a:pt x="254020" y="1705936"/>
                </a:lnTo>
                <a:lnTo>
                  <a:pt x="501642" y="1829747"/>
                </a:lnTo>
                <a:lnTo>
                  <a:pt x="749264" y="1705936"/>
                </a:lnTo>
                <a:lnTo>
                  <a:pt x="749264" y="1384312"/>
                </a:lnTo>
                <a:lnTo>
                  <a:pt x="501642" y="1260501"/>
                </a:lnTo>
                <a:close/>
                <a:moveTo>
                  <a:pt x="772839" y="1741234"/>
                </a:moveTo>
                <a:lnTo>
                  <a:pt x="525217" y="1865045"/>
                </a:lnTo>
                <a:lnTo>
                  <a:pt x="525217" y="2186669"/>
                </a:lnTo>
                <a:lnTo>
                  <a:pt x="772839" y="2310480"/>
                </a:lnTo>
                <a:lnTo>
                  <a:pt x="1020461" y="2186669"/>
                </a:lnTo>
                <a:lnTo>
                  <a:pt x="1020461" y="1865045"/>
                </a:lnTo>
                <a:lnTo>
                  <a:pt x="772839" y="1741234"/>
                </a:lnTo>
                <a:close/>
                <a:moveTo>
                  <a:pt x="1041642" y="2221967"/>
                </a:moveTo>
                <a:lnTo>
                  <a:pt x="794020" y="2345778"/>
                </a:lnTo>
                <a:lnTo>
                  <a:pt x="794020" y="2667402"/>
                </a:lnTo>
                <a:lnTo>
                  <a:pt x="1041642" y="2791213"/>
                </a:lnTo>
                <a:lnTo>
                  <a:pt x="1289264" y="2667402"/>
                </a:lnTo>
                <a:lnTo>
                  <a:pt x="1289264" y="2345778"/>
                </a:lnTo>
                <a:lnTo>
                  <a:pt x="1041642" y="2221967"/>
                </a:lnTo>
                <a:close/>
                <a:moveTo>
                  <a:pt x="1312839" y="2702700"/>
                </a:moveTo>
                <a:lnTo>
                  <a:pt x="1065217" y="2826511"/>
                </a:lnTo>
                <a:lnTo>
                  <a:pt x="1065217" y="3148135"/>
                </a:lnTo>
                <a:lnTo>
                  <a:pt x="1312839" y="3271946"/>
                </a:lnTo>
                <a:lnTo>
                  <a:pt x="1560461" y="3148135"/>
                </a:lnTo>
                <a:lnTo>
                  <a:pt x="1560461" y="2826511"/>
                </a:lnTo>
                <a:lnTo>
                  <a:pt x="1312839" y="2702700"/>
                </a:lnTo>
                <a:close/>
                <a:moveTo>
                  <a:pt x="1581642" y="3183433"/>
                </a:moveTo>
                <a:lnTo>
                  <a:pt x="1334020" y="3307244"/>
                </a:lnTo>
                <a:lnTo>
                  <a:pt x="1334020" y="3628868"/>
                </a:lnTo>
                <a:lnTo>
                  <a:pt x="1581642" y="3752679"/>
                </a:lnTo>
                <a:lnTo>
                  <a:pt x="1829264" y="3628868"/>
                </a:lnTo>
                <a:lnTo>
                  <a:pt x="1829264" y="3307244"/>
                </a:lnTo>
                <a:lnTo>
                  <a:pt x="1581642" y="3183433"/>
                </a:lnTo>
                <a:close/>
                <a:moveTo>
                  <a:pt x="1852839" y="3664166"/>
                </a:moveTo>
                <a:lnTo>
                  <a:pt x="1605217" y="3787977"/>
                </a:lnTo>
                <a:lnTo>
                  <a:pt x="1605217" y="4109601"/>
                </a:lnTo>
                <a:lnTo>
                  <a:pt x="1852839" y="4233412"/>
                </a:lnTo>
                <a:lnTo>
                  <a:pt x="2100461" y="4109601"/>
                </a:lnTo>
                <a:lnTo>
                  <a:pt x="2100461" y="3787977"/>
                </a:lnTo>
                <a:lnTo>
                  <a:pt x="1852839" y="3664166"/>
                </a:lnTo>
                <a:close/>
                <a:moveTo>
                  <a:pt x="2121642" y="4144899"/>
                </a:moveTo>
                <a:lnTo>
                  <a:pt x="1874020" y="4268710"/>
                </a:lnTo>
                <a:lnTo>
                  <a:pt x="1874020" y="4590334"/>
                </a:lnTo>
                <a:lnTo>
                  <a:pt x="2121642" y="4714145"/>
                </a:lnTo>
                <a:lnTo>
                  <a:pt x="2369264" y="4590334"/>
                </a:lnTo>
                <a:lnTo>
                  <a:pt x="2369264" y="4268710"/>
                </a:lnTo>
                <a:lnTo>
                  <a:pt x="2121642" y="4144899"/>
                </a:lnTo>
                <a:close/>
                <a:moveTo>
                  <a:pt x="2392839" y="4625632"/>
                </a:moveTo>
                <a:lnTo>
                  <a:pt x="2145217" y="4749443"/>
                </a:lnTo>
                <a:lnTo>
                  <a:pt x="2145217" y="5071067"/>
                </a:lnTo>
                <a:lnTo>
                  <a:pt x="2392839" y="5194878"/>
                </a:lnTo>
                <a:lnTo>
                  <a:pt x="2640461" y="5071067"/>
                </a:lnTo>
                <a:lnTo>
                  <a:pt x="2640461" y="4749443"/>
                </a:lnTo>
                <a:lnTo>
                  <a:pt x="2392839" y="4625632"/>
                </a:lnTo>
                <a:close/>
                <a:moveTo>
                  <a:pt x="5392" y="1282377"/>
                </a:moveTo>
                <a:lnTo>
                  <a:pt x="5392" y="1807874"/>
                </a:lnTo>
                <a:lnTo>
                  <a:pt x="209265" y="1705937"/>
                </a:lnTo>
                <a:lnTo>
                  <a:pt x="209265" y="1384313"/>
                </a:lnTo>
                <a:lnTo>
                  <a:pt x="5392" y="1282377"/>
                </a:lnTo>
                <a:close/>
                <a:moveTo>
                  <a:pt x="501642" y="2221967"/>
                </a:moveTo>
                <a:lnTo>
                  <a:pt x="254020" y="2345778"/>
                </a:lnTo>
                <a:lnTo>
                  <a:pt x="254020" y="2667402"/>
                </a:lnTo>
                <a:lnTo>
                  <a:pt x="501642" y="2791213"/>
                </a:lnTo>
                <a:lnTo>
                  <a:pt x="749264" y="2667402"/>
                </a:lnTo>
                <a:lnTo>
                  <a:pt x="749264" y="2345778"/>
                </a:lnTo>
                <a:lnTo>
                  <a:pt x="501642" y="2221967"/>
                </a:lnTo>
                <a:close/>
                <a:moveTo>
                  <a:pt x="772839" y="2702700"/>
                </a:moveTo>
                <a:lnTo>
                  <a:pt x="525217" y="2826511"/>
                </a:lnTo>
                <a:lnTo>
                  <a:pt x="525217" y="3148135"/>
                </a:lnTo>
                <a:lnTo>
                  <a:pt x="772839" y="3271946"/>
                </a:lnTo>
                <a:lnTo>
                  <a:pt x="1020461" y="3148135"/>
                </a:lnTo>
                <a:lnTo>
                  <a:pt x="1020461" y="2826511"/>
                </a:lnTo>
                <a:lnTo>
                  <a:pt x="772839" y="2702700"/>
                </a:lnTo>
                <a:close/>
                <a:moveTo>
                  <a:pt x="1041642" y="3183433"/>
                </a:moveTo>
                <a:lnTo>
                  <a:pt x="794020" y="3307244"/>
                </a:lnTo>
                <a:lnTo>
                  <a:pt x="794020" y="3628868"/>
                </a:lnTo>
                <a:lnTo>
                  <a:pt x="1041642" y="3752679"/>
                </a:lnTo>
                <a:lnTo>
                  <a:pt x="1289264" y="3628868"/>
                </a:lnTo>
                <a:lnTo>
                  <a:pt x="1289264" y="3307244"/>
                </a:lnTo>
                <a:lnTo>
                  <a:pt x="1041642" y="3183433"/>
                </a:lnTo>
                <a:close/>
                <a:moveTo>
                  <a:pt x="1312839" y="3664166"/>
                </a:moveTo>
                <a:lnTo>
                  <a:pt x="1065217" y="3787977"/>
                </a:lnTo>
                <a:lnTo>
                  <a:pt x="1065217" y="4109601"/>
                </a:lnTo>
                <a:lnTo>
                  <a:pt x="1312839" y="4233412"/>
                </a:lnTo>
                <a:lnTo>
                  <a:pt x="1560461" y="4109601"/>
                </a:lnTo>
                <a:lnTo>
                  <a:pt x="1560461" y="3787977"/>
                </a:lnTo>
                <a:lnTo>
                  <a:pt x="1312839" y="3664166"/>
                </a:lnTo>
                <a:close/>
                <a:moveTo>
                  <a:pt x="1581642" y="4144899"/>
                </a:moveTo>
                <a:lnTo>
                  <a:pt x="1334020" y="4268710"/>
                </a:lnTo>
                <a:lnTo>
                  <a:pt x="1334020" y="4590334"/>
                </a:lnTo>
                <a:lnTo>
                  <a:pt x="1581642" y="4714145"/>
                </a:lnTo>
                <a:lnTo>
                  <a:pt x="1829264" y="4590334"/>
                </a:lnTo>
                <a:lnTo>
                  <a:pt x="1829264" y="4268710"/>
                </a:lnTo>
                <a:lnTo>
                  <a:pt x="1581642" y="4144899"/>
                </a:lnTo>
                <a:close/>
                <a:moveTo>
                  <a:pt x="1852839" y="4625632"/>
                </a:moveTo>
                <a:lnTo>
                  <a:pt x="1605217" y="4749443"/>
                </a:lnTo>
                <a:lnTo>
                  <a:pt x="1605217" y="5071067"/>
                </a:lnTo>
                <a:lnTo>
                  <a:pt x="1852839" y="5194878"/>
                </a:lnTo>
                <a:lnTo>
                  <a:pt x="2100461" y="5071067"/>
                </a:lnTo>
                <a:lnTo>
                  <a:pt x="2100461" y="4749443"/>
                </a:lnTo>
                <a:lnTo>
                  <a:pt x="1852839" y="4625632"/>
                </a:lnTo>
                <a:close/>
                <a:moveTo>
                  <a:pt x="2121642" y="5106365"/>
                </a:moveTo>
                <a:lnTo>
                  <a:pt x="1874020" y="5230176"/>
                </a:lnTo>
                <a:lnTo>
                  <a:pt x="1874020" y="5551800"/>
                </a:lnTo>
                <a:lnTo>
                  <a:pt x="2121642" y="5675611"/>
                </a:lnTo>
                <a:lnTo>
                  <a:pt x="2369264" y="5551800"/>
                </a:lnTo>
                <a:lnTo>
                  <a:pt x="2369264" y="5230176"/>
                </a:lnTo>
                <a:lnTo>
                  <a:pt x="2121642" y="5106365"/>
                </a:lnTo>
                <a:close/>
                <a:moveTo>
                  <a:pt x="5392" y="2243843"/>
                </a:moveTo>
                <a:lnTo>
                  <a:pt x="5392" y="2769340"/>
                </a:lnTo>
                <a:lnTo>
                  <a:pt x="209265" y="2667403"/>
                </a:lnTo>
                <a:lnTo>
                  <a:pt x="209265" y="2345779"/>
                </a:lnTo>
                <a:lnTo>
                  <a:pt x="5392" y="2243843"/>
                </a:lnTo>
                <a:close/>
                <a:moveTo>
                  <a:pt x="501642" y="3183433"/>
                </a:moveTo>
                <a:lnTo>
                  <a:pt x="254020" y="3307244"/>
                </a:lnTo>
                <a:lnTo>
                  <a:pt x="254020" y="3628868"/>
                </a:lnTo>
                <a:lnTo>
                  <a:pt x="501642" y="3752679"/>
                </a:lnTo>
                <a:lnTo>
                  <a:pt x="749264" y="3628868"/>
                </a:lnTo>
                <a:lnTo>
                  <a:pt x="749264" y="3307244"/>
                </a:lnTo>
                <a:lnTo>
                  <a:pt x="501642" y="3183433"/>
                </a:lnTo>
                <a:close/>
                <a:moveTo>
                  <a:pt x="772839" y="3664166"/>
                </a:moveTo>
                <a:lnTo>
                  <a:pt x="525217" y="3787977"/>
                </a:lnTo>
                <a:lnTo>
                  <a:pt x="525217" y="4109601"/>
                </a:lnTo>
                <a:lnTo>
                  <a:pt x="772839" y="4233412"/>
                </a:lnTo>
                <a:lnTo>
                  <a:pt x="1020461" y="4109601"/>
                </a:lnTo>
                <a:lnTo>
                  <a:pt x="1020461" y="3787977"/>
                </a:lnTo>
                <a:lnTo>
                  <a:pt x="772839" y="3664166"/>
                </a:lnTo>
                <a:close/>
                <a:moveTo>
                  <a:pt x="1041642" y="4144899"/>
                </a:moveTo>
                <a:lnTo>
                  <a:pt x="794020" y="4268710"/>
                </a:lnTo>
                <a:lnTo>
                  <a:pt x="794020" y="4590334"/>
                </a:lnTo>
                <a:lnTo>
                  <a:pt x="1041642" y="4714145"/>
                </a:lnTo>
                <a:lnTo>
                  <a:pt x="1289264" y="4590334"/>
                </a:lnTo>
                <a:lnTo>
                  <a:pt x="1289264" y="4268710"/>
                </a:lnTo>
                <a:lnTo>
                  <a:pt x="1041642" y="4144899"/>
                </a:lnTo>
                <a:close/>
                <a:moveTo>
                  <a:pt x="1312839" y="4625632"/>
                </a:moveTo>
                <a:lnTo>
                  <a:pt x="1065217" y="4749443"/>
                </a:lnTo>
                <a:lnTo>
                  <a:pt x="1065217" y="5071067"/>
                </a:lnTo>
                <a:lnTo>
                  <a:pt x="1312839" y="5194878"/>
                </a:lnTo>
                <a:lnTo>
                  <a:pt x="1560461" y="5071067"/>
                </a:lnTo>
                <a:lnTo>
                  <a:pt x="1560461" y="4749443"/>
                </a:lnTo>
                <a:lnTo>
                  <a:pt x="1312839" y="4625632"/>
                </a:lnTo>
                <a:close/>
                <a:moveTo>
                  <a:pt x="1581642" y="5106365"/>
                </a:moveTo>
                <a:lnTo>
                  <a:pt x="1334020" y="5230176"/>
                </a:lnTo>
                <a:lnTo>
                  <a:pt x="1334020" y="5551800"/>
                </a:lnTo>
                <a:lnTo>
                  <a:pt x="1581642" y="5675611"/>
                </a:lnTo>
                <a:lnTo>
                  <a:pt x="1829264" y="5551800"/>
                </a:lnTo>
                <a:lnTo>
                  <a:pt x="1829264" y="5230176"/>
                </a:lnTo>
                <a:lnTo>
                  <a:pt x="1581642" y="5106365"/>
                </a:lnTo>
                <a:close/>
                <a:moveTo>
                  <a:pt x="1852839" y="5587098"/>
                </a:moveTo>
                <a:lnTo>
                  <a:pt x="1605217" y="5710909"/>
                </a:lnTo>
                <a:lnTo>
                  <a:pt x="1605217" y="6032533"/>
                </a:lnTo>
                <a:lnTo>
                  <a:pt x="1852839" y="6156344"/>
                </a:lnTo>
                <a:lnTo>
                  <a:pt x="2100461" y="6032533"/>
                </a:lnTo>
                <a:lnTo>
                  <a:pt x="2100461" y="5710909"/>
                </a:lnTo>
                <a:lnTo>
                  <a:pt x="1852839" y="5587098"/>
                </a:lnTo>
                <a:close/>
                <a:moveTo>
                  <a:pt x="5392" y="3205309"/>
                </a:moveTo>
                <a:lnTo>
                  <a:pt x="5392" y="3730806"/>
                </a:lnTo>
                <a:lnTo>
                  <a:pt x="209265" y="3628869"/>
                </a:lnTo>
                <a:lnTo>
                  <a:pt x="209265" y="3307245"/>
                </a:lnTo>
                <a:lnTo>
                  <a:pt x="5392" y="3205309"/>
                </a:lnTo>
                <a:close/>
                <a:moveTo>
                  <a:pt x="501642" y="4144899"/>
                </a:moveTo>
                <a:lnTo>
                  <a:pt x="254020" y="4268710"/>
                </a:lnTo>
                <a:lnTo>
                  <a:pt x="254020" y="4590334"/>
                </a:lnTo>
                <a:lnTo>
                  <a:pt x="501642" y="4714145"/>
                </a:lnTo>
                <a:lnTo>
                  <a:pt x="749264" y="4590334"/>
                </a:lnTo>
                <a:lnTo>
                  <a:pt x="749264" y="4268710"/>
                </a:lnTo>
                <a:lnTo>
                  <a:pt x="501642" y="4144899"/>
                </a:lnTo>
                <a:close/>
                <a:moveTo>
                  <a:pt x="772839" y="4625632"/>
                </a:moveTo>
                <a:lnTo>
                  <a:pt x="525217" y="4749443"/>
                </a:lnTo>
                <a:lnTo>
                  <a:pt x="525217" y="5071067"/>
                </a:lnTo>
                <a:lnTo>
                  <a:pt x="772839" y="5194878"/>
                </a:lnTo>
                <a:lnTo>
                  <a:pt x="1020461" y="5071067"/>
                </a:lnTo>
                <a:lnTo>
                  <a:pt x="1020461" y="4749443"/>
                </a:lnTo>
                <a:lnTo>
                  <a:pt x="772839" y="4625632"/>
                </a:lnTo>
                <a:close/>
                <a:moveTo>
                  <a:pt x="1041642" y="5106365"/>
                </a:moveTo>
                <a:lnTo>
                  <a:pt x="794020" y="5230176"/>
                </a:lnTo>
                <a:lnTo>
                  <a:pt x="794020" y="5551800"/>
                </a:lnTo>
                <a:lnTo>
                  <a:pt x="1041642" y="5675611"/>
                </a:lnTo>
                <a:lnTo>
                  <a:pt x="1289264" y="5551800"/>
                </a:lnTo>
                <a:lnTo>
                  <a:pt x="1289264" y="5230176"/>
                </a:lnTo>
                <a:lnTo>
                  <a:pt x="1041642" y="5106365"/>
                </a:lnTo>
                <a:close/>
                <a:moveTo>
                  <a:pt x="1312839" y="5587098"/>
                </a:moveTo>
                <a:lnTo>
                  <a:pt x="1065217" y="5710909"/>
                </a:lnTo>
                <a:lnTo>
                  <a:pt x="1065217" y="6032533"/>
                </a:lnTo>
                <a:lnTo>
                  <a:pt x="1312839" y="6156344"/>
                </a:lnTo>
                <a:lnTo>
                  <a:pt x="1560461" y="6032533"/>
                </a:lnTo>
                <a:lnTo>
                  <a:pt x="1560461" y="5710909"/>
                </a:lnTo>
                <a:lnTo>
                  <a:pt x="1312839" y="5587098"/>
                </a:lnTo>
                <a:close/>
                <a:moveTo>
                  <a:pt x="5392" y="4166775"/>
                </a:moveTo>
                <a:lnTo>
                  <a:pt x="5392" y="4692272"/>
                </a:lnTo>
                <a:lnTo>
                  <a:pt x="209265" y="4590335"/>
                </a:lnTo>
                <a:lnTo>
                  <a:pt x="209265" y="4268711"/>
                </a:lnTo>
                <a:lnTo>
                  <a:pt x="5392" y="4166775"/>
                </a:lnTo>
                <a:close/>
                <a:moveTo>
                  <a:pt x="501642" y="5106365"/>
                </a:moveTo>
                <a:lnTo>
                  <a:pt x="254020" y="5230176"/>
                </a:lnTo>
                <a:lnTo>
                  <a:pt x="254020" y="5551800"/>
                </a:lnTo>
                <a:lnTo>
                  <a:pt x="501642" y="5675611"/>
                </a:lnTo>
                <a:lnTo>
                  <a:pt x="749264" y="5551800"/>
                </a:lnTo>
                <a:lnTo>
                  <a:pt x="749264" y="5230176"/>
                </a:lnTo>
                <a:lnTo>
                  <a:pt x="501642" y="5106365"/>
                </a:lnTo>
                <a:close/>
                <a:moveTo>
                  <a:pt x="772839" y="5587098"/>
                </a:moveTo>
                <a:lnTo>
                  <a:pt x="525217" y="5710909"/>
                </a:lnTo>
                <a:lnTo>
                  <a:pt x="525217" y="6032533"/>
                </a:lnTo>
                <a:lnTo>
                  <a:pt x="772839" y="6156344"/>
                </a:lnTo>
                <a:lnTo>
                  <a:pt x="1020461" y="6032533"/>
                </a:lnTo>
                <a:lnTo>
                  <a:pt x="1020461" y="5710909"/>
                </a:lnTo>
                <a:lnTo>
                  <a:pt x="772839" y="5587098"/>
                </a:lnTo>
                <a:close/>
                <a:moveTo>
                  <a:pt x="1041643" y="6067831"/>
                </a:moveTo>
                <a:lnTo>
                  <a:pt x="794021" y="6191642"/>
                </a:lnTo>
                <a:lnTo>
                  <a:pt x="794021" y="6513266"/>
                </a:lnTo>
                <a:lnTo>
                  <a:pt x="1041643" y="6637078"/>
                </a:lnTo>
                <a:lnTo>
                  <a:pt x="1289265" y="6513266"/>
                </a:lnTo>
                <a:lnTo>
                  <a:pt x="1289265" y="6191642"/>
                </a:lnTo>
                <a:lnTo>
                  <a:pt x="1041643" y="6067831"/>
                </a:lnTo>
                <a:close/>
                <a:moveTo>
                  <a:pt x="5392" y="5128241"/>
                </a:moveTo>
                <a:lnTo>
                  <a:pt x="5392" y="5653738"/>
                </a:lnTo>
                <a:lnTo>
                  <a:pt x="209265" y="5551801"/>
                </a:lnTo>
                <a:lnTo>
                  <a:pt x="209265" y="5230177"/>
                </a:lnTo>
                <a:lnTo>
                  <a:pt x="5392" y="5128241"/>
                </a:lnTo>
                <a:close/>
                <a:moveTo>
                  <a:pt x="501643" y="6067831"/>
                </a:moveTo>
                <a:lnTo>
                  <a:pt x="254021" y="6191642"/>
                </a:lnTo>
                <a:lnTo>
                  <a:pt x="254021" y="6513266"/>
                </a:lnTo>
                <a:lnTo>
                  <a:pt x="501643" y="6637078"/>
                </a:lnTo>
                <a:lnTo>
                  <a:pt x="749265" y="6513266"/>
                </a:lnTo>
                <a:lnTo>
                  <a:pt x="749265" y="6191642"/>
                </a:lnTo>
                <a:lnTo>
                  <a:pt x="501643" y="6067831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3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49AF60B-0C03-46FB-8B7C-BD80484D6374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8B88C7AF-1ADF-4BF1-B069-39D8EAF7B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8503"/>
            <a:ext cx="3873125" cy="548722"/>
          </a:xfrm>
          <a:prstGeom prst="rect">
            <a:avLst/>
          </a:prstGeom>
        </p:spPr>
      </p:pic>
      <p:pic>
        <p:nvPicPr>
          <p:cNvPr id="10" name="Imagem 9" descr="Pessoas sentadas na grama&#10;&#10;Descrição gerada automaticamente">
            <a:extLst>
              <a:ext uri="{FF2B5EF4-FFF2-40B4-BE49-F238E27FC236}">
                <a16:creationId xmlns:a16="http://schemas.microsoft.com/office/drawing/2014/main" id="{FA629F9A-80AB-4AF7-823F-951263D9E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942"/>
            <a:ext cx="1128078" cy="6873146"/>
          </a:xfrm>
          <a:prstGeom prst="rect">
            <a:avLst/>
          </a:prstGeom>
          <a:ln>
            <a:noFill/>
          </a:ln>
        </p:spPr>
      </p:pic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5EAF69F-7C0B-49B6-AEE8-C36BF7740593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8F8BD58-EFE4-44B7-B24F-E047F8F8BB58}"/>
              </a:ext>
            </a:extLst>
          </p:cNvPr>
          <p:cNvSpPr/>
          <p:nvPr userDrawn="1"/>
        </p:nvSpPr>
        <p:spPr>
          <a:xfrm>
            <a:off x="525216" y="1729864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3B29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791D4A6-A5F9-4B46-BBC8-B23FA6A7A12A}"/>
              </a:ext>
            </a:extLst>
          </p:cNvPr>
          <p:cNvSpPr/>
          <p:nvPr userDrawn="1"/>
        </p:nvSpPr>
        <p:spPr>
          <a:xfrm>
            <a:off x="254019" y="2210597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C39E8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ECDEF912-7C0F-4104-92A2-062A31DE64A7}"/>
              </a:ext>
            </a:extLst>
          </p:cNvPr>
          <p:cNvSpPr/>
          <p:nvPr userDrawn="1"/>
        </p:nvSpPr>
        <p:spPr>
          <a:xfrm>
            <a:off x="525216" y="2691330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AC877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CFC57FE7-171F-4F8D-A6DA-282295575A3A}"/>
              </a:ext>
            </a:extLst>
          </p:cNvPr>
          <p:cNvSpPr/>
          <p:nvPr userDrawn="1"/>
        </p:nvSpPr>
        <p:spPr>
          <a:xfrm>
            <a:off x="254019" y="3172063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4796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2005F378-D073-4F52-993A-4C6D335344BF}"/>
              </a:ext>
            </a:extLst>
          </p:cNvPr>
          <p:cNvSpPr/>
          <p:nvPr userDrawn="1"/>
        </p:nvSpPr>
        <p:spPr>
          <a:xfrm>
            <a:off x="525216" y="3652796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7E3DE7-29AB-45EE-9411-2F7A1F6ECA71}"/>
              </a:ext>
            </a:extLst>
          </p:cNvPr>
          <p:cNvSpPr/>
          <p:nvPr userDrawn="1"/>
        </p:nvSpPr>
        <p:spPr>
          <a:xfrm>
            <a:off x="254019" y="4149571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5A7A735F-4124-4DE5-AC40-E6ED126F82A0}"/>
              </a:ext>
            </a:extLst>
          </p:cNvPr>
          <p:cNvSpPr/>
          <p:nvPr userDrawn="1"/>
        </p:nvSpPr>
        <p:spPr>
          <a:xfrm>
            <a:off x="525216" y="4614262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B9966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B11A2AC-9F2F-455E-8610-1ECDDA1DE427}"/>
              </a:ext>
            </a:extLst>
          </p:cNvPr>
          <p:cNvSpPr/>
          <p:nvPr userDrawn="1"/>
        </p:nvSpPr>
        <p:spPr>
          <a:xfrm>
            <a:off x="254019" y="5094995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F7758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6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34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44B0-F659-4E8D-ACEB-9F7667337F2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CA4C-7063-4284-AB80-7568AF006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6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E654794E-7C3F-4133-86BD-92B0282F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1341692"/>
            <a:ext cx="4001257" cy="17063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3071C8-3D95-40C3-B505-86FEE5D07E72}"/>
              </a:ext>
            </a:extLst>
          </p:cNvPr>
          <p:cNvSpPr txBox="1"/>
          <p:nvPr/>
        </p:nvSpPr>
        <p:spPr>
          <a:xfrm>
            <a:off x="4572000" y="3152001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</p:spTree>
    <p:extLst>
      <p:ext uri="{BB962C8B-B14F-4D97-AF65-F5344CB8AC3E}">
        <p14:creationId xmlns:p14="http://schemas.microsoft.com/office/powerpoint/2010/main" val="128149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843808" y="245232"/>
            <a:ext cx="630633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3009620" y="245207"/>
            <a:ext cx="595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16.2.2. O Reino de Deus, na Verdade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807124"/>
            <a:ext cx="812964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 outro lado, os filhos de Deus. Aqueles que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andam na verdade e odeiam a mentira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Deus odeia a mentira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Pv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12:22). Sua alegria está em saber que seus filhos estão na verdade (3Jo 1:4).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Somos mensageiros da verdade. O evangelho diz a verdade sobre tudo: Deus, homem, pecado, tempo, eternidade; criação, fim, inferno, céu, justiça, vida, morte, e sobre a vida após a morte.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Anunciamos a Palavra da Verdade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Hb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4:12). Temos o Espírito da verdade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15:26).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Jesus "veio para dar vida e vida em abundância“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10:10). A luz que combate as trevas. </a:t>
            </a:r>
          </a:p>
        </p:txBody>
      </p:sp>
    </p:spTree>
    <p:extLst>
      <p:ext uri="{BB962C8B-B14F-4D97-AF65-F5344CB8AC3E}">
        <p14:creationId xmlns:p14="http://schemas.microsoft.com/office/powerpoint/2010/main" val="38295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3009620" y="245232"/>
            <a:ext cx="614052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3009620" y="245207"/>
            <a:ext cx="595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16.2.3. Ou serve a Deus ou ao diabo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785207"/>
            <a:ext cx="812964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evangelho não tenta conciliar a verdade e a mentira. Ou você serve a um senhor ou a outro. Ou você é com Ele, ou é contra Ele. Ou você ajunta ou espalha. Ou você aceita ou rejeita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6:24,10:33,Lc 11:23, 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Gl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1:10).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existe um lugar neutro! Ao escolher um reino você se torna inimigo do outro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Tg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4:4).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Como luz e trevas, como verdade e mentira, como justiça e injustiça, ou prevalece um ou o outro. Felizes os que não têm o coração dividido.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cristão será amado por Deus, mas será odiado por Satanás e pelo mundo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15:18-19).</a:t>
            </a:r>
          </a:p>
        </p:txBody>
      </p:sp>
    </p:spTree>
    <p:extLst>
      <p:ext uri="{BB962C8B-B14F-4D97-AF65-F5344CB8AC3E}">
        <p14:creationId xmlns:p14="http://schemas.microsoft.com/office/powerpoint/2010/main" val="17147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3699638" y="245232"/>
            <a:ext cx="545050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3699638" y="245207"/>
            <a:ext cx="526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16.2.4. Jesus veio para guerrear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816472"/>
            <a:ext cx="8129644" cy="523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 guerra precisamos tomar um lado. 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Jesus veio </a:t>
            </a:r>
            <a:r>
              <a:rPr lang="pt-BR" sz="2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nos libertar das trevas, nos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resgatar para o Seu Reino (Cl 1:13). Ele não veio trazer paz, mas divisão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10:34, 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Lc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12:51). 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Evangelho será recebido com hostilidade por muitos. O inimigo vai resistir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13:19). Jesus veio para destruir as obras do diabo (1Jo 3:8). 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homem sem Deus é vítima de Satanás. (2Co 4:4). Uma guerra contra o pecado e não contra o pecador, uma guerra espiritual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Ef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6:12).</a:t>
            </a:r>
          </a:p>
        </p:txBody>
      </p:sp>
    </p:spTree>
    <p:extLst>
      <p:ext uri="{BB962C8B-B14F-4D97-AF65-F5344CB8AC3E}">
        <p14:creationId xmlns:p14="http://schemas.microsoft.com/office/powerpoint/2010/main" val="26460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187624" y="245232"/>
            <a:ext cx="79625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331640" y="24520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16.3. Uma perseguição baseada em conflitos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17BF247D-A2FE-4CD8-8D01-354A9671D4AE}"/>
              </a:ext>
            </a:extLst>
          </p:cNvPr>
          <p:cNvSpPr/>
          <p:nvPr/>
        </p:nvSpPr>
        <p:spPr>
          <a:xfrm>
            <a:off x="1308535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DAE4AE7D-5AE1-40B2-9F09-7D82025F2D11}"/>
              </a:ext>
            </a:extLst>
          </p:cNvPr>
          <p:cNvSpPr/>
          <p:nvPr/>
        </p:nvSpPr>
        <p:spPr>
          <a:xfrm>
            <a:off x="3918791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E97E4C44-4AA5-4218-8F2E-C58E69DE7BBA}"/>
              </a:ext>
            </a:extLst>
          </p:cNvPr>
          <p:cNvSpPr/>
          <p:nvPr/>
        </p:nvSpPr>
        <p:spPr>
          <a:xfrm>
            <a:off x="6519806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2" name="Fluxograma: Conector fora de Página 31">
            <a:extLst>
              <a:ext uri="{FF2B5EF4-FFF2-40B4-BE49-F238E27FC236}">
                <a16:creationId xmlns:a16="http://schemas.microsoft.com/office/drawing/2014/main" id="{DCA1C549-23C7-443A-9781-0858FFA4E3E4}"/>
              </a:ext>
            </a:extLst>
          </p:cNvPr>
          <p:cNvSpPr/>
          <p:nvPr/>
        </p:nvSpPr>
        <p:spPr>
          <a:xfrm>
            <a:off x="1300687" y="2589873"/>
            <a:ext cx="2520000" cy="72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VERDADE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DEUS</a:t>
            </a:r>
          </a:p>
        </p:txBody>
      </p:sp>
      <p:sp>
        <p:nvSpPr>
          <p:cNvPr id="33" name="Fluxograma: Conector fora de Página 32">
            <a:extLst>
              <a:ext uri="{FF2B5EF4-FFF2-40B4-BE49-F238E27FC236}">
                <a16:creationId xmlns:a16="http://schemas.microsoft.com/office/drawing/2014/main" id="{6E3435E1-4051-4E64-AC1F-7782E90FAABE}"/>
              </a:ext>
            </a:extLst>
          </p:cNvPr>
          <p:cNvSpPr/>
          <p:nvPr/>
        </p:nvSpPr>
        <p:spPr>
          <a:xfrm rot="10800000">
            <a:off x="1303065" y="4039139"/>
            <a:ext cx="2520000" cy="7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540000" rev="10800000"/>
              </a:camera>
              <a:lightRig rig="threePt" dir="t"/>
            </a:scene3d>
          </a:bodyPr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MENTIRA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sobre Deus</a:t>
            </a:r>
          </a:p>
        </p:txBody>
      </p:sp>
      <p:sp>
        <p:nvSpPr>
          <p:cNvPr id="34" name="Fluxograma: Conector fora de Página 33">
            <a:extLst>
              <a:ext uri="{FF2B5EF4-FFF2-40B4-BE49-F238E27FC236}">
                <a16:creationId xmlns:a16="http://schemas.microsoft.com/office/drawing/2014/main" id="{DC21D190-2AF9-47E3-9CB5-A1484579FB33}"/>
              </a:ext>
            </a:extLst>
          </p:cNvPr>
          <p:cNvSpPr/>
          <p:nvPr/>
        </p:nvSpPr>
        <p:spPr>
          <a:xfrm>
            <a:off x="3918791" y="2589873"/>
            <a:ext cx="2520000" cy="72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VERDADE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si mesmo</a:t>
            </a:r>
          </a:p>
        </p:txBody>
      </p:sp>
      <p:sp>
        <p:nvSpPr>
          <p:cNvPr id="35" name="Fluxograma: Conector fora de Página 34">
            <a:extLst>
              <a:ext uri="{FF2B5EF4-FFF2-40B4-BE49-F238E27FC236}">
                <a16:creationId xmlns:a16="http://schemas.microsoft.com/office/drawing/2014/main" id="{9D81A562-2C08-4F84-A4E0-67A0F2815134}"/>
              </a:ext>
            </a:extLst>
          </p:cNvPr>
          <p:cNvSpPr/>
          <p:nvPr/>
        </p:nvSpPr>
        <p:spPr>
          <a:xfrm>
            <a:off x="6510570" y="2589873"/>
            <a:ext cx="2520000" cy="72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VERDADE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outro</a:t>
            </a:r>
          </a:p>
        </p:txBody>
      </p:sp>
      <p:sp>
        <p:nvSpPr>
          <p:cNvPr id="36" name="Fluxograma: Conector fora de Página 35">
            <a:extLst>
              <a:ext uri="{FF2B5EF4-FFF2-40B4-BE49-F238E27FC236}">
                <a16:creationId xmlns:a16="http://schemas.microsoft.com/office/drawing/2014/main" id="{103EC847-BEB0-4353-8FF9-850877938757}"/>
              </a:ext>
            </a:extLst>
          </p:cNvPr>
          <p:cNvSpPr/>
          <p:nvPr/>
        </p:nvSpPr>
        <p:spPr>
          <a:xfrm rot="10800000">
            <a:off x="3918791" y="4039139"/>
            <a:ext cx="2520000" cy="7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MENTIRA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sobre si mesmo</a:t>
            </a:r>
          </a:p>
        </p:txBody>
      </p:sp>
      <p:sp>
        <p:nvSpPr>
          <p:cNvPr id="38" name="Fluxograma: Conector fora de Página 37">
            <a:extLst>
              <a:ext uri="{FF2B5EF4-FFF2-40B4-BE49-F238E27FC236}">
                <a16:creationId xmlns:a16="http://schemas.microsoft.com/office/drawing/2014/main" id="{172EE571-D263-4FBD-B743-C06EA6DD849A}"/>
              </a:ext>
            </a:extLst>
          </p:cNvPr>
          <p:cNvSpPr/>
          <p:nvPr/>
        </p:nvSpPr>
        <p:spPr>
          <a:xfrm rot="10800000">
            <a:off x="6519806" y="4039139"/>
            <a:ext cx="2520000" cy="7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MENTIRA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sobre o outro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5D9B6AA-174A-4A6F-81EE-008BBB8ED605}"/>
              </a:ext>
            </a:extLst>
          </p:cNvPr>
          <p:cNvSpPr/>
          <p:nvPr/>
        </p:nvSpPr>
        <p:spPr>
          <a:xfrm>
            <a:off x="1303065" y="1305494"/>
            <a:ext cx="2520000" cy="126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pobre de espírito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O pacificador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Humildade 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e paz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3065C1B-FBC6-4D3A-89BE-7C4DAFF98C45}"/>
              </a:ext>
            </a:extLst>
          </p:cNvPr>
          <p:cNvSpPr/>
          <p:nvPr/>
        </p:nvSpPr>
        <p:spPr>
          <a:xfrm>
            <a:off x="1300878" y="4799207"/>
            <a:ext cx="2520000" cy="1260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soberba da vida</a:t>
            </a:r>
          </a:p>
          <a:p>
            <a:pPr algn="ctr"/>
            <a:r>
              <a:rPr lang="pt-BR" dirty="0"/>
              <a:t>Desejo de ostentar</a:t>
            </a:r>
          </a:p>
          <a:p>
            <a:pPr algn="ctr"/>
            <a:r>
              <a:rPr lang="pt-BR" b="1" dirty="0"/>
              <a:t>Arrogância e</a:t>
            </a:r>
          </a:p>
          <a:p>
            <a:pPr algn="ctr"/>
            <a:r>
              <a:rPr lang="pt-BR" b="1" dirty="0"/>
              <a:t>rebeldia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F8B0065-FCC5-4E45-B6B0-06916A720205}"/>
              </a:ext>
            </a:extLst>
          </p:cNvPr>
          <p:cNvSpPr/>
          <p:nvPr/>
        </p:nvSpPr>
        <p:spPr>
          <a:xfrm>
            <a:off x="3918025" y="1303076"/>
            <a:ext cx="2520000" cy="126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que chora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O puro de coração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Arrependimento e obediência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6863445-26EE-4B6C-8927-2E6ED8CEF357}"/>
              </a:ext>
            </a:extLst>
          </p:cNvPr>
          <p:cNvSpPr/>
          <p:nvPr/>
        </p:nvSpPr>
        <p:spPr>
          <a:xfrm>
            <a:off x="3915838" y="4796787"/>
            <a:ext cx="2520000" cy="1260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cobiça dos olhos</a:t>
            </a:r>
          </a:p>
          <a:p>
            <a:pPr algn="ctr"/>
            <a:r>
              <a:rPr lang="pt-BR" dirty="0"/>
              <a:t>Desejo de possuir</a:t>
            </a:r>
          </a:p>
          <a:p>
            <a:pPr algn="ctr"/>
            <a:r>
              <a:rPr lang="pt-BR" b="1" dirty="0"/>
              <a:t>Desobediência e </a:t>
            </a:r>
          </a:p>
          <a:p>
            <a:pPr algn="ctr"/>
            <a:r>
              <a:rPr lang="pt-BR" b="1" dirty="0"/>
              <a:t>ilusão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E99C651-6B0B-406D-AD9F-D890D0ED7D1F}"/>
              </a:ext>
            </a:extLst>
          </p:cNvPr>
          <p:cNvSpPr/>
          <p:nvPr/>
        </p:nvSpPr>
        <p:spPr>
          <a:xfrm>
            <a:off x="6517619" y="1302242"/>
            <a:ext cx="2520000" cy="126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manso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O misericordioso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O amor incondicional 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e o servir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E69BA2A-1F57-4F03-AB4D-C2CE50D76CAA}"/>
              </a:ext>
            </a:extLst>
          </p:cNvPr>
          <p:cNvSpPr/>
          <p:nvPr/>
        </p:nvSpPr>
        <p:spPr>
          <a:xfrm>
            <a:off x="6517619" y="4802849"/>
            <a:ext cx="2520000" cy="1260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cobiça da carne</a:t>
            </a:r>
          </a:p>
          <a:p>
            <a:pPr algn="ctr"/>
            <a:r>
              <a:rPr lang="pt-BR" dirty="0"/>
              <a:t>Desejo de desfrutar</a:t>
            </a:r>
          </a:p>
          <a:p>
            <a:pPr algn="ctr"/>
            <a:r>
              <a:rPr lang="pt-BR" b="1" dirty="0"/>
              <a:t>Egoísmo e </a:t>
            </a:r>
          </a:p>
          <a:p>
            <a:pPr algn="ctr"/>
            <a:r>
              <a:rPr lang="pt-BR" b="1" dirty="0"/>
              <a:t>competição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6691ABC-D2DC-4760-941F-17F6A5DEE8BB}"/>
              </a:ext>
            </a:extLst>
          </p:cNvPr>
          <p:cNvSpPr/>
          <p:nvPr/>
        </p:nvSpPr>
        <p:spPr>
          <a:xfrm>
            <a:off x="1308535" y="3362916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CONFLITOS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nas convicções (eu sou)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C8212BD-5B93-40DF-8973-01F9943CDF59}"/>
              </a:ext>
            </a:extLst>
          </p:cNvPr>
          <p:cNvSpPr/>
          <p:nvPr/>
        </p:nvSpPr>
        <p:spPr>
          <a:xfrm>
            <a:off x="3923495" y="3360496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CONFLITOS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nos valores (eu desejo)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C0D20DE9-F0FB-4A88-A6C2-0FD3EF136753}"/>
              </a:ext>
            </a:extLst>
          </p:cNvPr>
          <p:cNvSpPr/>
          <p:nvPr/>
        </p:nvSpPr>
        <p:spPr>
          <a:xfrm>
            <a:off x="6523089" y="3369089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CONFLITOS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nas atitudes (eu faço)</a:t>
            </a:r>
          </a:p>
        </p:txBody>
      </p:sp>
    </p:spTree>
    <p:extLst>
      <p:ext uri="{BB962C8B-B14F-4D97-AF65-F5344CB8AC3E}">
        <p14:creationId xmlns:p14="http://schemas.microsoft.com/office/powerpoint/2010/main" val="28934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5" grpId="0" animBg="1"/>
      <p:bldP spid="31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187624" y="245232"/>
            <a:ext cx="79625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331640" y="24520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16.3. Uma perseguição baseada em conflitos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17BF247D-A2FE-4CD8-8D01-354A9671D4AE}"/>
              </a:ext>
            </a:extLst>
          </p:cNvPr>
          <p:cNvSpPr/>
          <p:nvPr/>
        </p:nvSpPr>
        <p:spPr>
          <a:xfrm>
            <a:off x="1308535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DAE4AE7D-5AE1-40B2-9F09-7D82025F2D11}"/>
              </a:ext>
            </a:extLst>
          </p:cNvPr>
          <p:cNvSpPr/>
          <p:nvPr/>
        </p:nvSpPr>
        <p:spPr>
          <a:xfrm>
            <a:off x="3918791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E97E4C44-4AA5-4218-8F2E-C58E69DE7BBA}"/>
              </a:ext>
            </a:extLst>
          </p:cNvPr>
          <p:cNvSpPr/>
          <p:nvPr/>
        </p:nvSpPr>
        <p:spPr>
          <a:xfrm>
            <a:off x="6519806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2" name="Fluxograma: Conector fora de Página 31">
            <a:extLst>
              <a:ext uri="{FF2B5EF4-FFF2-40B4-BE49-F238E27FC236}">
                <a16:creationId xmlns:a16="http://schemas.microsoft.com/office/drawing/2014/main" id="{DCA1C549-23C7-443A-9781-0858FFA4E3E4}"/>
              </a:ext>
            </a:extLst>
          </p:cNvPr>
          <p:cNvSpPr/>
          <p:nvPr/>
        </p:nvSpPr>
        <p:spPr>
          <a:xfrm>
            <a:off x="1310114" y="1302399"/>
            <a:ext cx="2520000" cy="144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 é CRIADOR, eu criatura. Eu vou confiar no propósito de Deus para minha vida.</a:t>
            </a:r>
          </a:p>
        </p:txBody>
      </p:sp>
      <p:sp>
        <p:nvSpPr>
          <p:cNvPr id="33" name="Fluxograma: Conector fora de Página 32">
            <a:extLst>
              <a:ext uri="{FF2B5EF4-FFF2-40B4-BE49-F238E27FC236}">
                <a16:creationId xmlns:a16="http://schemas.microsoft.com/office/drawing/2014/main" id="{6E3435E1-4051-4E64-AC1F-7782E90FAABE}"/>
              </a:ext>
            </a:extLst>
          </p:cNvPr>
          <p:cNvSpPr/>
          <p:nvPr/>
        </p:nvSpPr>
        <p:spPr>
          <a:xfrm rot="10800000">
            <a:off x="1303065" y="4618955"/>
            <a:ext cx="2520000" cy="16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Eu sou </a:t>
            </a:r>
            <a:r>
              <a:rPr lang="pt-BR" dirty="0">
                <a:solidFill>
                  <a:schemeClr val="bg1"/>
                </a:solidFill>
              </a:rPr>
              <a:t>capaz de entender o sentido da vida e definir o meu propósito. Posso ser o que eu quiser ser.</a:t>
            </a:r>
          </a:p>
        </p:txBody>
      </p:sp>
      <p:sp>
        <p:nvSpPr>
          <p:cNvPr id="34" name="Fluxograma: Conector fora de Página 33">
            <a:extLst>
              <a:ext uri="{FF2B5EF4-FFF2-40B4-BE49-F238E27FC236}">
                <a16:creationId xmlns:a16="http://schemas.microsoft.com/office/drawing/2014/main" id="{DC21D190-2AF9-47E3-9CB5-A1484579FB33}"/>
              </a:ext>
            </a:extLst>
          </p:cNvPr>
          <p:cNvSpPr/>
          <p:nvPr/>
        </p:nvSpPr>
        <p:spPr>
          <a:xfrm>
            <a:off x="3918791" y="1302399"/>
            <a:ext cx="2520000" cy="144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 é SANTO, eu pecador. Meu coração é enganoso, eu quero a vontade de Deus.</a:t>
            </a:r>
          </a:p>
        </p:txBody>
      </p:sp>
      <p:sp>
        <p:nvSpPr>
          <p:cNvPr id="35" name="Fluxograma: Conector fora de Página 34">
            <a:extLst>
              <a:ext uri="{FF2B5EF4-FFF2-40B4-BE49-F238E27FC236}">
                <a16:creationId xmlns:a16="http://schemas.microsoft.com/office/drawing/2014/main" id="{9D81A562-2C08-4F84-A4E0-67A0F2815134}"/>
              </a:ext>
            </a:extLst>
          </p:cNvPr>
          <p:cNvSpPr/>
          <p:nvPr/>
        </p:nvSpPr>
        <p:spPr>
          <a:xfrm>
            <a:off x="6519806" y="1302399"/>
            <a:ext cx="2520000" cy="144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 é BOM, eu egoísta. Eu quero amar meu semelhante com o amor de Deus.</a:t>
            </a:r>
          </a:p>
        </p:txBody>
      </p:sp>
      <p:sp>
        <p:nvSpPr>
          <p:cNvPr id="36" name="Fluxograma: Conector fora de Página 35">
            <a:extLst>
              <a:ext uri="{FF2B5EF4-FFF2-40B4-BE49-F238E27FC236}">
                <a16:creationId xmlns:a16="http://schemas.microsoft.com/office/drawing/2014/main" id="{103EC847-BEB0-4353-8FF9-850877938757}"/>
              </a:ext>
            </a:extLst>
          </p:cNvPr>
          <p:cNvSpPr/>
          <p:nvPr/>
        </p:nvSpPr>
        <p:spPr>
          <a:xfrm rot="10800000">
            <a:off x="3918791" y="4618955"/>
            <a:ext cx="2520000" cy="16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Eu quero </a:t>
            </a:r>
            <a:r>
              <a:rPr lang="pt-BR" dirty="0">
                <a:solidFill>
                  <a:schemeClr val="bg1"/>
                </a:solidFill>
              </a:rPr>
              <a:t>a minha vontade. Eu sou capaz de fazer as melhores escolhas para minha vida. É proibido proibir!</a:t>
            </a:r>
          </a:p>
        </p:txBody>
      </p:sp>
      <p:sp>
        <p:nvSpPr>
          <p:cNvPr id="38" name="Fluxograma: Conector fora de Página 37">
            <a:extLst>
              <a:ext uri="{FF2B5EF4-FFF2-40B4-BE49-F238E27FC236}">
                <a16:creationId xmlns:a16="http://schemas.microsoft.com/office/drawing/2014/main" id="{172EE571-D263-4FBD-B743-C06EA6DD849A}"/>
              </a:ext>
            </a:extLst>
          </p:cNvPr>
          <p:cNvSpPr/>
          <p:nvPr/>
        </p:nvSpPr>
        <p:spPr>
          <a:xfrm rot="10800000">
            <a:off x="6519806" y="4618955"/>
            <a:ext cx="2520000" cy="16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Eu mereço </a:t>
            </a:r>
            <a:r>
              <a:rPr lang="pt-BR" dirty="0">
                <a:solidFill>
                  <a:schemeClr val="bg1"/>
                </a:solidFill>
              </a:rPr>
              <a:t>a minha parte. Cada um lute para conquistar a sua. Tudo tem um preço. Ninguém se importa comigo.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5D9B6AA-174A-4A6F-81EE-008BBB8ED605}"/>
              </a:ext>
            </a:extLst>
          </p:cNvPr>
          <p:cNvSpPr/>
          <p:nvPr/>
        </p:nvSpPr>
        <p:spPr>
          <a:xfrm>
            <a:off x="1303065" y="2788167"/>
            <a:ext cx="2520000" cy="5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desejo de glorificar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 Deus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3065C1B-FBC6-4D3A-89BE-7C4DAFF98C45}"/>
              </a:ext>
            </a:extLst>
          </p:cNvPr>
          <p:cNvSpPr/>
          <p:nvPr/>
        </p:nvSpPr>
        <p:spPr>
          <a:xfrm>
            <a:off x="1300878" y="4041444"/>
            <a:ext cx="2520000" cy="540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desejo de glorificar </a:t>
            </a:r>
          </a:p>
          <a:p>
            <a:pPr algn="ctr"/>
            <a:r>
              <a:rPr lang="pt-BR" dirty="0"/>
              <a:t>a si mesmo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F8B0065-FCC5-4E45-B6B0-06916A720205}"/>
              </a:ext>
            </a:extLst>
          </p:cNvPr>
          <p:cNvSpPr/>
          <p:nvPr/>
        </p:nvSpPr>
        <p:spPr>
          <a:xfrm>
            <a:off x="3918025" y="2785747"/>
            <a:ext cx="2520000" cy="5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desejo de agradar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 Deus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6863445-26EE-4B6C-8927-2E6ED8CEF357}"/>
              </a:ext>
            </a:extLst>
          </p:cNvPr>
          <p:cNvSpPr/>
          <p:nvPr/>
        </p:nvSpPr>
        <p:spPr>
          <a:xfrm>
            <a:off x="3915838" y="4039024"/>
            <a:ext cx="2520000" cy="540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desejo de agradar </a:t>
            </a:r>
          </a:p>
          <a:p>
            <a:pPr algn="ctr"/>
            <a:r>
              <a:rPr lang="pt-BR" dirty="0"/>
              <a:t>a si mesmo, ao mundo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E99C651-6B0B-406D-AD9F-D890D0ED7D1F}"/>
              </a:ext>
            </a:extLst>
          </p:cNvPr>
          <p:cNvSpPr/>
          <p:nvPr/>
        </p:nvSpPr>
        <p:spPr>
          <a:xfrm>
            <a:off x="6517619" y="2794340"/>
            <a:ext cx="2520000" cy="5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desejo de amar e servir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ao próximo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E69BA2A-1F57-4F03-AB4D-C2CE50D76CAA}"/>
              </a:ext>
            </a:extLst>
          </p:cNvPr>
          <p:cNvSpPr/>
          <p:nvPr/>
        </p:nvSpPr>
        <p:spPr>
          <a:xfrm>
            <a:off x="6517619" y="4045086"/>
            <a:ext cx="2520000" cy="540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desejo egoísta de</a:t>
            </a:r>
          </a:p>
          <a:p>
            <a:pPr algn="ctr"/>
            <a:r>
              <a:rPr lang="pt-BR" dirty="0"/>
              <a:t>ser amado e servido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C5666B1-40A2-4B9B-8A19-7CDF9B2CECA6}"/>
              </a:ext>
            </a:extLst>
          </p:cNvPr>
          <p:cNvSpPr/>
          <p:nvPr/>
        </p:nvSpPr>
        <p:spPr>
          <a:xfrm>
            <a:off x="1299108" y="3381770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Glorificar a Deus ou a si mesmo?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67FDE47-742F-44A3-BEC7-C557C4569B83}"/>
              </a:ext>
            </a:extLst>
          </p:cNvPr>
          <p:cNvSpPr/>
          <p:nvPr/>
        </p:nvSpPr>
        <p:spPr>
          <a:xfrm>
            <a:off x="3923495" y="3379350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Agradar a Deus ou agradar aos homens?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5247F25-15A6-4D1A-9E2C-BAF175445A8F}"/>
              </a:ext>
            </a:extLst>
          </p:cNvPr>
          <p:cNvSpPr/>
          <p:nvPr/>
        </p:nvSpPr>
        <p:spPr>
          <a:xfrm>
            <a:off x="6523089" y="3387943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Amar ou ser amado?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Servir ou ser servido?</a:t>
            </a:r>
          </a:p>
        </p:txBody>
      </p:sp>
    </p:spTree>
    <p:extLst>
      <p:ext uri="{BB962C8B-B14F-4D97-AF65-F5344CB8AC3E}">
        <p14:creationId xmlns:p14="http://schemas.microsoft.com/office/powerpoint/2010/main" val="80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187624" y="245232"/>
            <a:ext cx="79625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331640" y="24520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16.3. Uma perseguição baseada em conflitos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17BF247D-A2FE-4CD8-8D01-354A9671D4AE}"/>
              </a:ext>
            </a:extLst>
          </p:cNvPr>
          <p:cNvSpPr/>
          <p:nvPr/>
        </p:nvSpPr>
        <p:spPr>
          <a:xfrm>
            <a:off x="1308535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DAE4AE7D-5AE1-40B2-9F09-7D82025F2D11}"/>
              </a:ext>
            </a:extLst>
          </p:cNvPr>
          <p:cNvSpPr/>
          <p:nvPr/>
        </p:nvSpPr>
        <p:spPr>
          <a:xfrm>
            <a:off x="3918791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E97E4C44-4AA5-4218-8F2E-C58E69DE7BBA}"/>
              </a:ext>
            </a:extLst>
          </p:cNvPr>
          <p:cNvSpPr/>
          <p:nvPr/>
        </p:nvSpPr>
        <p:spPr>
          <a:xfrm>
            <a:off x="6519806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2" name="Fluxograma: Conector fora de Página 31">
            <a:extLst>
              <a:ext uri="{FF2B5EF4-FFF2-40B4-BE49-F238E27FC236}">
                <a16:creationId xmlns:a16="http://schemas.microsoft.com/office/drawing/2014/main" id="{DCA1C549-23C7-443A-9781-0858FFA4E3E4}"/>
              </a:ext>
            </a:extLst>
          </p:cNvPr>
          <p:cNvSpPr/>
          <p:nvPr/>
        </p:nvSpPr>
        <p:spPr>
          <a:xfrm>
            <a:off x="1308535" y="1294182"/>
            <a:ext cx="2520000" cy="2088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a) fé em Deus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b) palavra de Deus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c) adorar a Deus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d) poder de Deus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e) humildade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f) glória para Deus</a:t>
            </a:r>
          </a:p>
        </p:txBody>
      </p:sp>
      <p:sp>
        <p:nvSpPr>
          <p:cNvPr id="33" name="Fluxograma: Conector fora de Página 32">
            <a:extLst>
              <a:ext uri="{FF2B5EF4-FFF2-40B4-BE49-F238E27FC236}">
                <a16:creationId xmlns:a16="http://schemas.microsoft.com/office/drawing/2014/main" id="{6E3435E1-4051-4E64-AC1F-7782E90FAABE}"/>
              </a:ext>
            </a:extLst>
          </p:cNvPr>
          <p:cNvSpPr/>
          <p:nvPr/>
        </p:nvSpPr>
        <p:spPr>
          <a:xfrm rot="10800000">
            <a:off x="1303065" y="4088018"/>
            <a:ext cx="2520000" cy="2088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18000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a) razão/fé em si mesmo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b) conhecimento/ciência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c) ser adorado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d) poder/influência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e) ser exaltado</a:t>
            </a:r>
          </a:p>
          <a:p>
            <a:pPr algn="ctr"/>
            <a:r>
              <a:rPr lang="pt-BR" dirty="0">
                <a:solidFill>
                  <a:schemeClr val="bg1"/>
                </a:solidFill>
                <a:cs typeface="Segoe UI" panose="020B0502040204020203" pitchFamily="34" charset="0"/>
              </a:rPr>
              <a:t>f) glória para si</a:t>
            </a:r>
            <a:endParaRPr lang="pt-BR" dirty="0">
              <a:cs typeface="Segoe UI" panose="020B0502040204020203" pitchFamily="34" charset="0"/>
            </a:endParaRPr>
          </a:p>
        </p:txBody>
      </p:sp>
      <p:sp>
        <p:nvSpPr>
          <p:cNvPr id="34" name="Fluxograma: Conector fora de Página 33">
            <a:extLst>
              <a:ext uri="{FF2B5EF4-FFF2-40B4-BE49-F238E27FC236}">
                <a16:creationId xmlns:a16="http://schemas.microsoft.com/office/drawing/2014/main" id="{DC21D190-2AF9-47E3-9CB5-A1484579FB33}"/>
              </a:ext>
            </a:extLst>
          </p:cNvPr>
          <p:cNvSpPr/>
          <p:nvPr/>
        </p:nvSpPr>
        <p:spPr>
          <a:xfrm>
            <a:off x="3918791" y="1299580"/>
            <a:ext cx="2520000" cy="2088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a) verdade de Deus 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b) vontade de Deus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c) justiça de Deus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d) tesouros do céu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e) agradar a Deus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f) obediência</a:t>
            </a:r>
          </a:p>
        </p:txBody>
      </p:sp>
      <p:sp>
        <p:nvSpPr>
          <p:cNvPr id="35" name="Fluxograma: Conector fora de Página 34">
            <a:extLst>
              <a:ext uri="{FF2B5EF4-FFF2-40B4-BE49-F238E27FC236}">
                <a16:creationId xmlns:a16="http://schemas.microsoft.com/office/drawing/2014/main" id="{9D81A562-2C08-4F84-A4E0-67A0F2815134}"/>
              </a:ext>
            </a:extLst>
          </p:cNvPr>
          <p:cNvSpPr/>
          <p:nvPr/>
        </p:nvSpPr>
        <p:spPr>
          <a:xfrm>
            <a:off x="6519806" y="1289621"/>
            <a:ext cx="2520000" cy="2088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a) amor ao próximo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b) servir ao próximo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c) misericórdia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d) compartilhar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e) tolerância/perdão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f) bem coletivo</a:t>
            </a:r>
          </a:p>
        </p:txBody>
      </p:sp>
      <p:sp>
        <p:nvSpPr>
          <p:cNvPr id="36" name="Fluxograma: Conector fora de Página 35">
            <a:extLst>
              <a:ext uri="{FF2B5EF4-FFF2-40B4-BE49-F238E27FC236}">
                <a16:creationId xmlns:a16="http://schemas.microsoft.com/office/drawing/2014/main" id="{103EC847-BEB0-4353-8FF9-850877938757}"/>
              </a:ext>
            </a:extLst>
          </p:cNvPr>
          <p:cNvSpPr/>
          <p:nvPr/>
        </p:nvSpPr>
        <p:spPr>
          <a:xfrm rot="10800000">
            <a:off x="3918791" y="4088019"/>
            <a:ext cx="2520000" cy="2088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18000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a) verdade própria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b) vontade própria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c) justiça própria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d) tesouros da terra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e) agradar ao homem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f) “liberdade”</a:t>
            </a:r>
          </a:p>
        </p:txBody>
      </p:sp>
      <p:sp>
        <p:nvSpPr>
          <p:cNvPr id="38" name="Fluxograma: Conector fora de Página 37">
            <a:extLst>
              <a:ext uri="{FF2B5EF4-FFF2-40B4-BE49-F238E27FC236}">
                <a16:creationId xmlns:a16="http://schemas.microsoft.com/office/drawing/2014/main" id="{172EE571-D263-4FBD-B743-C06EA6DD849A}"/>
              </a:ext>
            </a:extLst>
          </p:cNvPr>
          <p:cNvSpPr/>
          <p:nvPr/>
        </p:nvSpPr>
        <p:spPr>
          <a:xfrm rot="10800000">
            <a:off x="6519806" y="4088019"/>
            <a:ext cx="2520000" cy="2088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18000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+mj-lt"/>
              </a:rPr>
              <a:t>a) ser amado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+mj-lt"/>
              </a:rPr>
              <a:t>b) ser servido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+mj-lt"/>
              </a:rPr>
              <a:t>c) ser ajudado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+mj-lt"/>
              </a:rPr>
              <a:t>d) tomar/desfrutar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+mj-lt"/>
              </a:rPr>
              <a:t>e) se vingar/punir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f) Interesse pessoal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73EAC2F6-838D-4F20-A7AD-3EA8560E7345}"/>
              </a:ext>
            </a:extLst>
          </p:cNvPr>
          <p:cNvSpPr/>
          <p:nvPr/>
        </p:nvSpPr>
        <p:spPr>
          <a:xfrm>
            <a:off x="1299108" y="3427950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</a:t>
            </a:r>
            <a:r>
              <a:rPr lang="pt-BR" b="1" dirty="0">
                <a:solidFill>
                  <a:schemeClr val="tx1"/>
                </a:solidFill>
              </a:rPr>
              <a:t>propósito de Deus </a:t>
            </a:r>
            <a:r>
              <a:rPr lang="pt-BR" dirty="0">
                <a:solidFill>
                  <a:schemeClr val="tx1"/>
                </a:solidFill>
              </a:rPr>
              <a:t>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o propósito do homem?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BB9A7519-F7C7-42A9-A19E-03543EFB21A4}"/>
              </a:ext>
            </a:extLst>
          </p:cNvPr>
          <p:cNvSpPr/>
          <p:nvPr/>
        </p:nvSpPr>
        <p:spPr>
          <a:xfrm>
            <a:off x="3923495" y="3425530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</a:t>
            </a:r>
            <a:r>
              <a:rPr lang="pt-BR" b="1" dirty="0">
                <a:solidFill>
                  <a:schemeClr val="tx1"/>
                </a:solidFill>
              </a:rPr>
              <a:t>vontade de Deus </a:t>
            </a:r>
            <a:r>
              <a:rPr lang="pt-BR" dirty="0">
                <a:solidFill>
                  <a:schemeClr val="tx1"/>
                </a:solidFill>
              </a:rPr>
              <a:t>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 vontade dos homens?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D5C53C-3062-4D38-A3E1-E5C1794BF7FA}"/>
              </a:ext>
            </a:extLst>
          </p:cNvPr>
          <p:cNvSpPr/>
          <p:nvPr/>
        </p:nvSpPr>
        <p:spPr>
          <a:xfrm>
            <a:off x="6523089" y="3434123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</a:t>
            </a:r>
            <a:r>
              <a:rPr lang="pt-BR" b="1" dirty="0">
                <a:solidFill>
                  <a:schemeClr val="tx1"/>
                </a:solidFill>
              </a:rPr>
              <a:t>amor de Deus </a:t>
            </a:r>
            <a:r>
              <a:rPr lang="pt-BR" dirty="0">
                <a:solidFill>
                  <a:schemeClr val="tx1"/>
                </a:solidFill>
              </a:rPr>
              <a:t>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o egoísmo do homem?</a:t>
            </a:r>
          </a:p>
        </p:txBody>
      </p:sp>
    </p:spTree>
    <p:extLst>
      <p:ext uri="{BB962C8B-B14F-4D97-AF65-F5344CB8AC3E}">
        <p14:creationId xmlns:p14="http://schemas.microsoft.com/office/powerpoint/2010/main" val="16012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267744" y="245232"/>
            <a:ext cx="688239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267744" y="24520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16.3.4. Conflitos que devem ser evitados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739027"/>
            <a:ext cx="8129644" cy="523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Conflitos no campo das convicções, das opiniões, do modo de viver, das escolhas, das conversas, enfim, jugo desigual (2Co 6:14-16)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Devemos ser pacientes quanto a estas questões (2Tm 2:24-26), evitando a discussão (Tito 3:9).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Muitas pessoas nos toleram se não </a:t>
            </a:r>
            <a:r>
              <a:rPr lang="pt-BR" sz="2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falarmos 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Jesus (At 17:32-33). Devemos observar e ficar alertas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Gl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5:19-21, 1Co 15:33, 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Sl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1:1-2).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podemos concordar com o pecado nem participar dele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17:15-18).</a:t>
            </a:r>
          </a:p>
        </p:txBody>
      </p:sp>
    </p:spTree>
    <p:extLst>
      <p:ext uri="{BB962C8B-B14F-4D97-AF65-F5344CB8AC3E}">
        <p14:creationId xmlns:p14="http://schemas.microsoft.com/office/powerpoint/2010/main" val="3789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5508104" y="245232"/>
            <a:ext cx="364203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5508104" y="24520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Reflexão necessária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443282" y="1628800"/>
            <a:ext cx="7161166" cy="409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Você consegue perceber que são Reinos opostos?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Voc</a:t>
            </a:r>
            <a:r>
              <a:rPr lang="pt-BR" sz="3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ê se sente em guerra?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Você percebe esta perseguição?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3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Quando ela é mais evidente em sua vida?</a:t>
            </a:r>
            <a:endParaRPr lang="pt-BR" sz="3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4932040" y="213285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Continua</a:t>
            </a:r>
            <a:br>
              <a:rPr lang="pt-BR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pt-BR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 p</a:t>
            </a:r>
            <a:r>
              <a:rPr lang="pt-BR" sz="3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róxima lição...</a:t>
            </a:r>
            <a:endParaRPr lang="pt-BR" sz="36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m 1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0668D929-1271-4EBE-8EAD-A9FE74D4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5" y="260648"/>
            <a:ext cx="2376264" cy="10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D8F97337-0B51-441B-A533-3B9603B6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442288"/>
            <a:ext cx="4001257" cy="1706308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99D5BB-F967-4CAD-9E82-D13B0546B6DA}"/>
              </a:ext>
            </a:extLst>
          </p:cNvPr>
          <p:cNvSpPr txBox="1"/>
          <p:nvPr/>
        </p:nvSpPr>
        <p:spPr>
          <a:xfrm>
            <a:off x="4572000" y="2252597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85E178-D66D-4313-B7BE-F219D85BA2ED}"/>
              </a:ext>
            </a:extLst>
          </p:cNvPr>
          <p:cNvGrpSpPr>
            <a:grpSpLocks noChangeAspect="1"/>
          </p:cNvGrpSpPr>
          <p:nvPr/>
        </p:nvGrpSpPr>
        <p:grpSpPr>
          <a:xfrm>
            <a:off x="4334574" y="3630110"/>
            <a:ext cx="4809426" cy="2281172"/>
            <a:chOff x="3795022" y="3617542"/>
            <a:chExt cx="5385490" cy="2554407"/>
          </a:xfrm>
          <a:solidFill>
            <a:srgbClr val="94796D"/>
          </a:solidFill>
        </p:grpSpPr>
        <p:sp>
          <p:nvSpPr>
            <p:cNvPr id="2" name="Hexágono 1">
              <a:extLst>
                <a:ext uri="{FF2B5EF4-FFF2-40B4-BE49-F238E27FC236}">
                  <a16:creationId xmlns:a16="http://schemas.microsoft.com/office/drawing/2014/main" id="{F554CDC3-1C01-458C-8617-C5D9EC6C2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5022" y="3617542"/>
              <a:ext cx="2963113" cy="255440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5A9E832-F2FE-4592-8C3D-9FEEA24496F6}"/>
                </a:ext>
              </a:extLst>
            </p:cNvPr>
            <p:cNvSpPr/>
            <p:nvPr/>
          </p:nvSpPr>
          <p:spPr>
            <a:xfrm>
              <a:off x="5940152" y="3617542"/>
              <a:ext cx="3240360" cy="2554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FFE9548-8B6F-4F42-A29E-4126EF105998}"/>
              </a:ext>
            </a:extLst>
          </p:cNvPr>
          <p:cNvSpPr txBox="1"/>
          <p:nvPr/>
        </p:nvSpPr>
        <p:spPr>
          <a:xfrm>
            <a:off x="5345905" y="3961188"/>
            <a:ext cx="365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perseguidos por causa da justiça – parte 1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7A33D92-AC75-4C16-87D8-3A1C054BD8D3}"/>
              </a:ext>
            </a:extLst>
          </p:cNvPr>
          <p:cNvSpPr>
            <a:spLocks noChangeAspect="1"/>
          </p:cNvSpPr>
          <p:nvPr/>
        </p:nvSpPr>
        <p:spPr>
          <a:xfrm>
            <a:off x="4040795" y="3630110"/>
            <a:ext cx="1305110" cy="1125095"/>
          </a:xfrm>
          <a:prstGeom prst="hexagon">
            <a:avLst/>
          </a:prstGeom>
          <a:solidFill>
            <a:srgbClr val="D5C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ACA2904-FA0D-4F7F-8C97-F29517E2EFF8}"/>
              </a:ext>
            </a:extLst>
          </p:cNvPr>
          <p:cNvSpPr txBox="1"/>
          <p:nvPr/>
        </p:nvSpPr>
        <p:spPr>
          <a:xfrm>
            <a:off x="4210737" y="3838714"/>
            <a:ext cx="91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479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6864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5277015" y="245232"/>
            <a:ext cx="3873126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652120" y="247808"/>
            <a:ext cx="311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bíblico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396E40B-51BE-4D40-BCF6-8E1CB462851B}"/>
              </a:ext>
            </a:extLst>
          </p:cNvPr>
          <p:cNvSpPr txBox="1"/>
          <p:nvPr/>
        </p:nvSpPr>
        <p:spPr>
          <a:xfrm>
            <a:off x="1331640" y="98072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pt-BR" sz="4000" i="1" baseline="30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</a:t>
            </a:r>
            <a:r>
              <a:rPr lang="pt-BR" sz="4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Bem-aventurados os perseguidos por causa da justiça, pois deles é o Reino dos céus. </a:t>
            </a:r>
            <a:r>
              <a:rPr lang="pt-BR" sz="4000" i="1" baseline="30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11</a:t>
            </a:r>
            <a:r>
              <a:rPr lang="pt-BR" sz="4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Bem-aventurados serão vocês quando, por minha causa os insultarem, perseguirem e levantarem todo tipo de calúnia contra vocês." (Mateus 5:10-11)</a:t>
            </a:r>
          </a:p>
        </p:txBody>
      </p:sp>
    </p:spTree>
    <p:extLst>
      <p:ext uri="{BB962C8B-B14F-4D97-AF65-F5344CB8AC3E}">
        <p14:creationId xmlns:p14="http://schemas.microsoft.com/office/powerpoint/2010/main" val="415793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4872202" y="245232"/>
            <a:ext cx="4277939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454396" y="238338"/>
            <a:ext cx="344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da lição</a:t>
            </a:r>
          </a:p>
        </p:txBody>
      </p:sp>
      <p:pic>
        <p:nvPicPr>
          <p:cNvPr id="19" name="Gráfico 18" descr="Alvo com preenchimento sólido">
            <a:extLst>
              <a:ext uri="{FF2B5EF4-FFF2-40B4-BE49-F238E27FC236}">
                <a16:creationId xmlns:a16="http://schemas.microsoft.com/office/drawing/2014/main" id="{1957C07A-5A1B-46D1-BC29-9E8C35F3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608" y="-48675"/>
            <a:ext cx="1127788" cy="112778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EAF1AA-DACF-4546-99EB-96D31E17AD46}"/>
              </a:ext>
            </a:extLst>
          </p:cNvPr>
          <p:cNvSpPr txBox="1"/>
          <p:nvPr/>
        </p:nvSpPr>
        <p:spPr>
          <a:xfrm>
            <a:off x="1979712" y="1988840"/>
            <a:ext cx="63683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Entender a natureza oposta do Reino de Deus e do Reino do mundo que naturalmente gera os conflitos e consequentemente a perseguição</a:t>
            </a:r>
          </a:p>
        </p:txBody>
      </p:sp>
    </p:spTree>
    <p:extLst>
      <p:ext uri="{BB962C8B-B14F-4D97-AF65-F5344CB8AC3E}">
        <p14:creationId xmlns:p14="http://schemas.microsoft.com/office/powerpoint/2010/main" val="245424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1814584" y="245232"/>
            <a:ext cx="7335557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2164430" y="247808"/>
            <a:ext cx="660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Esquema geral das bem-aventuranças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39BC5436-6CE4-4EEF-A18B-B57718238273}"/>
              </a:ext>
            </a:extLst>
          </p:cNvPr>
          <p:cNvSpPr/>
          <p:nvPr/>
        </p:nvSpPr>
        <p:spPr>
          <a:xfrm>
            <a:off x="205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</a:t>
            </a:r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27342642-4764-49D9-9C31-C575E4156073}"/>
              </a:ext>
            </a:extLst>
          </p:cNvPr>
          <p:cNvSpPr/>
          <p:nvPr/>
        </p:nvSpPr>
        <p:spPr>
          <a:xfrm>
            <a:off x="421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773CB686-A156-4AC4-9E14-E12C9DC5CED8}"/>
              </a:ext>
            </a:extLst>
          </p:cNvPr>
          <p:cNvSpPr/>
          <p:nvPr/>
        </p:nvSpPr>
        <p:spPr>
          <a:xfrm>
            <a:off x="637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" name="Fluxograma: Conector fora de Página 2">
            <a:extLst>
              <a:ext uri="{FF2B5EF4-FFF2-40B4-BE49-F238E27FC236}">
                <a16:creationId xmlns:a16="http://schemas.microsoft.com/office/drawing/2014/main" id="{E980E3BB-5EF8-45E2-8636-79313B8D06E7}"/>
              </a:ext>
            </a:extLst>
          </p:cNvPr>
          <p:cNvSpPr/>
          <p:nvPr/>
        </p:nvSpPr>
        <p:spPr>
          <a:xfrm>
            <a:off x="2051960" y="1933911"/>
            <a:ext cx="1800000" cy="900000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1. os pobres de espírito</a:t>
            </a:r>
          </a:p>
        </p:txBody>
      </p:sp>
      <p:sp>
        <p:nvSpPr>
          <p:cNvPr id="23" name="Fluxograma: Conector fora de Página 22">
            <a:extLst>
              <a:ext uri="{FF2B5EF4-FFF2-40B4-BE49-F238E27FC236}">
                <a16:creationId xmlns:a16="http://schemas.microsoft.com/office/drawing/2014/main" id="{5CA286CE-2060-4DE1-9323-CB02012A4BFF}"/>
              </a:ext>
            </a:extLst>
          </p:cNvPr>
          <p:cNvSpPr/>
          <p:nvPr/>
        </p:nvSpPr>
        <p:spPr>
          <a:xfrm>
            <a:off x="4211960" y="1952593"/>
            <a:ext cx="1800000" cy="900000"/>
          </a:xfrm>
          <a:prstGeom prst="flowChartOffpageConnector">
            <a:avLst/>
          </a:prstGeom>
          <a:solidFill>
            <a:srgbClr val="CEAE8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2. os que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choram</a:t>
            </a:r>
          </a:p>
        </p:txBody>
      </p:sp>
      <p:sp>
        <p:nvSpPr>
          <p:cNvPr id="24" name="Fluxograma: Conector fora de Página 23">
            <a:extLst>
              <a:ext uri="{FF2B5EF4-FFF2-40B4-BE49-F238E27FC236}">
                <a16:creationId xmlns:a16="http://schemas.microsoft.com/office/drawing/2014/main" id="{E792E473-5AC5-4970-B9A4-F8619035E4D4}"/>
              </a:ext>
            </a:extLst>
          </p:cNvPr>
          <p:cNvSpPr/>
          <p:nvPr/>
        </p:nvSpPr>
        <p:spPr>
          <a:xfrm>
            <a:off x="6371960" y="1952593"/>
            <a:ext cx="1800000" cy="900000"/>
          </a:xfrm>
          <a:prstGeom prst="flowChartOffpageConnector">
            <a:avLst/>
          </a:prstGeom>
          <a:solidFill>
            <a:srgbClr val="AC8775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3. os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mansos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FEE8B4-B8AA-4B62-8875-51A433900157}"/>
              </a:ext>
            </a:extLst>
          </p:cNvPr>
          <p:cNvSpPr/>
          <p:nvPr/>
        </p:nvSpPr>
        <p:spPr>
          <a:xfrm>
            <a:off x="2051960" y="2947539"/>
            <a:ext cx="6120000" cy="540000"/>
          </a:xfrm>
          <a:prstGeom prst="rect">
            <a:avLst/>
          </a:prstGeom>
          <a:solidFill>
            <a:srgbClr val="94796D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4. os que tem            fome e sede                  de justiça</a:t>
            </a:r>
          </a:p>
        </p:txBody>
      </p:sp>
      <p:sp>
        <p:nvSpPr>
          <p:cNvPr id="26" name="Fluxograma: Conector fora de Página 25">
            <a:extLst>
              <a:ext uri="{FF2B5EF4-FFF2-40B4-BE49-F238E27FC236}">
                <a16:creationId xmlns:a16="http://schemas.microsoft.com/office/drawing/2014/main" id="{E27B3642-B2E9-4378-9E1B-7CF927C5B34A}"/>
              </a:ext>
            </a:extLst>
          </p:cNvPr>
          <p:cNvSpPr/>
          <p:nvPr/>
        </p:nvSpPr>
        <p:spPr>
          <a:xfrm>
            <a:off x="2051960" y="3609635"/>
            <a:ext cx="1800000" cy="900000"/>
          </a:xfrm>
          <a:prstGeom prst="flowChartOffpageConnector">
            <a:avLst/>
          </a:prstGeom>
          <a:solidFill>
            <a:srgbClr val="B9966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7. os pacificadores</a:t>
            </a:r>
          </a:p>
        </p:txBody>
      </p:sp>
      <p:sp>
        <p:nvSpPr>
          <p:cNvPr id="27" name="Fluxograma: Conector fora de Página 26">
            <a:extLst>
              <a:ext uri="{FF2B5EF4-FFF2-40B4-BE49-F238E27FC236}">
                <a16:creationId xmlns:a16="http://schemas.microsoft.com/office/drawing/2014/main" id="{0B71A9AC-E933-4062-A887-4B3D9BBC105E}"/>
              </a:ext>
            </a:extLst>
          </p:cNvPr>
          <p:cNvSpPr/>
          <p:nvPr/>
        </p:nvSpPr>
        <p:spPr>
          <a:xfrm>
            <a:off x="4211960" y="3628317"/>
            <a:ext cx="1800000" cy="900000"/>
          </a:xfrm>
          <a:prstGeom prst="flowChartOffpageConnector">
            <a:avLst/>
          </a:prstGeom>
          <a:solidFill>
            <a:srgbClr val="D5B891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6. os puros de coração</a:t>
            </a:r>
          </a:p>
        </p:txBody>
      </p:sp>
      <p:sp>
        <p:nvSpPr>
          <p:cNvPr id="28" name="Fluxograma: Conector fora de Página 27">
            <a:extLst>
              <a:ext uri="{FF2B5EF4-FFF2-40B4-BE49-F238E27FC236}">
                <a16:creationId xmlns:a16="http://schemas.microsoft.com/office/drawing/2014/main" id="{D970F328-D168-491F-B519-A7153C171A1D}"/>
              </a:ext>
            </a:extLst>
          </p:cNvPr>
          <p:cNvSpPr/>
          <p:nvPr/>
        </p:nvSpPr>
        <p:spPr>
          <a:xfrm>
            <a:off x="6371960" y="3628317"/>
            <a:ext cx="1800000" cy="900000"/>
          </a:xfrm>
          <a:prstGeom prst="flowChartOffpageConnector">
            <a:avLst/>
          </a:prstGeom>
          <a:solidFill>
            <a:srgbClr val="DDBA9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5. os misericordiosos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12D80B8-A20B-4AC5-B2E9-4D3E57B48C33}"/>
              </a:ext>
            </a:extLst>
          </p:cNvPr>
          <p:cNvSpPr/>
          <p:nvPr/>
        </p:nvSpPr>
        <p:spPr>
          <a:xfrm>
            <a:off x="2051960" y="4642313"/>
            <a:ext cx="6120000" cy="540000"/>
          </a:xfrm>
          <a:prstGeom prst="rect">
            <a:avLst/>
          </a:prstGeom>
          <a:solidFill>
            <a:srgbClr val="9F7758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8. os perseguidos          por causa               da justiça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BF12DBA-BFD7-427E-AA98-57FFDEF690CF}"/>
              </a:ext>
            </a:extLst>
          </p:cNvPr>
          <p:cNvSpPr/>
          <p:nvPr/>
        </p:nvSpPr>
        <p:spPr>
          <a:xfrm>
            <a:off x="2052704" y="5310431"/>
            <a:ext cx="6120000" cy="54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 CARÁTER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sal da terra e luz do mundo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C96D359-7749-4FDA-A77B-C347F0BDD54D}"/>
              </a:ext>
            </a:extLst>
          </p:cNvPr>
          <p:cNvCxnSpPr/>
          <p:nvPr/>
        </p:nvCxnSpPr>
        <p:spPr>
          <a:xfrm>
            <a:off x="8445125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D81A46-7C61-4762-9697-C06B1D0E5C60}"/>
              </a:ext>
            </a:extLst>
          </p:cNvPr>
          <p:cNvCxnSpPr/>
          <p:nvPr/>
        </p:nvCxnSpPr>
        <p:spPr>
          <a:xfrm>
            <a:off x="1814584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987824" y="245232"/>
            <a:ext cx="61623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987824" y="24520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16.1. Uma perseguição inevitável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785207"/>
            <a:ext cx="8129644" cy="523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Evangelho é, em parte, a desconstrução do EGO do homem. Como cristãos temos a missão de lhe dizer a sua real condição. 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Um homem resgatado contra a sua vontade. Um processo de renúncia que muitos não estão dispostos, não apreciam e até desprezam. 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Um mundo que deseja viver no pecado ou não tem consciência dele. </a:t>
            </a:r>
          </a:p>
          <a:p>
            <a:pPr marL="268288" indent="-268288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Quando buscamos ser semelhantes a Cristo, o mundo nos odeia, como O odiou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15:18-19).</a:t>
            </a:r>
          </a:p>
        </p:txBody>
      </p:sp>
    </p:spTree>
    <p:extLst>
      <p:ext uri="{BB962C8B-B14F-4D97-AF65-F5344CB8AC3E}">
        <p14:creationId xmlns:p14="http://schemas.microsoft.com/office/powerpoint/2010/main" val="2606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835696" y="245232"/>
            <a:ext cx="7314445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907704" y="24520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16.2. Uma perseguição de reinos opostos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perseguição se deve a natureza totalmente oposta entre o Reino de Deus e o Reino deste mundo: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REINO DE DEUS X REINO DE SATANÁS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DEUS DA VERDADE X O PAI DA MENTIRA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SALVAÇÃO X CONDENAÇÃO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PECADO X SANTIDADE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 SOBERBA X HUMILDADE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OBEDIÊNCIA X DESOBEDIÊNCIA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 MANSIDÃO X DOMINAÇÃO</a:t>
            </a:r>
          </a:p>
        </p:txBody>
      </p:sp>
    </p:spTree>
    <p:extLst>
      <p:ext uri="{BB962C8B-B14F-4D97-AF65-F5344CB8AC3E}">
        <p14:creationId xmlns:p14="http://schemas.microsoft.com/office/powerpoint/2010/main" val="14514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187624" y="245232"/>
            <a:ext cx="79625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331640" y="24520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crente e o incrédulo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17BF247D-A2FE-4CD8-8D01-354A9671D4AE}"/>
              </a:ext>
            </a:extLst>
          </p:cNvPr>
          <p:cNvSpPr/>
          <p:nvPr/>
        </p:nvSpPr>
        <p:spPr>
          <a:xfrm>
            <a:off x="1308535" y="851634"/>
            <a:ext cx="2520000" cy="36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Crente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DAE4AE7D-5AE1-40B2-9F09-7D82025F2D11}"/>
              </a:ext>
            </a:extLst>
          </p:cNvPr>
          <p:cNvSpPr/>
          <p:nvPr/>
        </p:nvSpPr>
        <p:spPr>
          <a:xfrm>
            <a:off x="3918790" y="851634"/>
            <a:ext cx="5045697" cy="36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Visão do incrédulo (generalizada)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5D9B6AA-174A-4A6F-81EE-008BBB8ED605}"/>
              </a:ext>
            </a:extLst>
          </p:cNvPr>
          <p:cNvSpPr/>
          <p:nvPr/>
        </p:nvSpPr>
        <p:spPr>
          <a:xfrm>
            <a:off x="1303065" y="1268550"/>
            <a:ext cx="2520000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pobre de espírito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fé - razão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F8B0065-FCC5-4E45-B6B0-06916A720205}"/>
              </a:ext>
            </a:extLst>
          </p:cNvPr>
          <p:cNvSpPr/>
          <p:nvPr/>
        </p:nvSpPr>
        <p:spPr>
          <a:xfrm>
            <a:off x="3918025" y="1266132"/>
            <a:ext cx="5045696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ignorante, inculta, de baixa autoestima, de mente fraca e limitada com seus extremismos religiosos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75F2D59-6EF6-4799-B18C-71A420067DFF}"/>
              </a:ext>
            </a:extLst>
          </p:cNvPr>
          <p:cNvSpPr/>
          <p:nvPr/>
        </p:nvSpPr>
        <p:spPr>
          <a:xfrm>
            <a:off x="1303065" y="1971027"/>
            <a:ext cx="2520000" cy="648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Os que choram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o mal dentro - fora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B5FC88F-256C-4AD6-9CB0-FDDFF779BE71}"/>
              </a:ext>
            </a:extLst>
          </p:cNvPr>
          <p:cNvSpPr/>
          <p:nvPr/>
        </p:nvSpPr>
        <p:spPr>
          <a:xfrm>
            <a:off x="3918025" y="1968609"/>
            <a:ext cx="5045696" cy="648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uma pessoa para quem tudo é pecado, tudo é proibido, não sabe viver, não sabe apreciar a vida.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9656F7AC-EAEA-4739-ADFE-B873FA30F112}"/>
              </a:ext>
            </a:extLst>
          </p:cNvPr>
          <p:cNvSpPr/>
          <p:nvPr/>
        </p:nvSpPr>
        <p:spPr>
          <a:xfrm>
            <a:off x="1299477" y="2679921"/>
            <a:ext cx="2520000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Os mansos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servir - dominar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D54F6EDA-51D8-41C6-9D3C-31C65026A71A}"/>
              </a:ext>
            </a:extLst>
          </p:cNvPr>
          <p:cNvSpPr/>
          <p:nvPr/>
        </p:nvSpPr>
        <p:spPr>
          <a:xfrm>
            <a:off x="3914437" y="2677503"/>
            <a:ext cx="5045696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inocente, fraco, "sangue de barata", que não reage na devida proporção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501DF3B-C710-4859-8C9F-F709F07E1811}"/>
              </a:ext>
            </a:extLst>
          </p:cNvPr>
          <p:cNvSpPr/>
          <p:nvPr/>
        </p:nvSpPr>
        <p:spPr>
          <a:xfrm>
            <a:off x="1288358" y="3388699"/>
            <a:ext cx="2520000" cy="648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Os que tem fome e sede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fome espiritual - carnal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213AF23F-6040-4476-8696-3C65B4549F19}"/>
              </a:ext>
            </a:extLst>
          </p:cNvPr>
          <p:cNvSpPr/>
          <p:nvPr/>
        </p:nvSpPr>
        <p:spPr>
          <a:xfrm>
            <a:off x="3903318" y="3386281"/>
            <a:ext cx="5045696" cy="648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ignorante que perde seu tempo e dinheiro nestas teorias espirituais malucas e sem sentido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FF41B878-3434-4FF1-8352-651E00F8EC34}"/>
              </a:ext>
            </a:extLst>
          </p:cNvPr>
          <p:cNvSpPr/>
          <p:nvPr/>
        </p:nvSpPr>
        <p:spPr>
          <a:xfrm>
            <a:off x="1284770" y="4116065"/>
            <a:ext cx="2520000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Os misericordiosos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perdão x punição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103D1A1-9186-4304-A23E-9B8781B9790F}"/>
              </a:ext>
            </a:extLst>
          </p:cNvPr>
          <p:cNvSpPr/>
          <p:nvPr/>
        </p:nvSpPr>
        <p:spPr>
          <a:xfrm>
            <a:off x="3899730" y="4113647"/>
            <a:ext cx="5045696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excessivamente tolerante, "passa a mão na cabeça" de gente que não merece. “Bonzinho“ demais!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BD8F8E4-6531-4539-BEE9-C97D26921CBA}"/>
              </a:ext>
            </a:extLst>
          </p:cNvPr>
          <p:cNvSpPr/>
          <p:nvPr/>
        </p:nvSpPr>
        <p:spPr>
          <a:xfrm>
            <a:off x="1288358" y="4846130"/>
            <a:ext cx="2520000" cy="648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Os puros de coração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renunciar - prazer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B635971-57A7-497A-A6BF-EFA4AF4C6DC2}"/>
              </a:ext>
            </a:extLst>
          </p:cNvPr>
          <p:cNvSpPr/>
          <p:nvPr/>
        </p:nvSpPr>
        <p:spPr>
          <a:xfrm>
            <a:off x="3903318" y="4843712"/>
            <a:ext cx="5045696" cy="648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um "santinho do pau oco", tentando ser melhor que os outros, mas na verdade é o pior de todos.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0CAF164E-5F77-4EEB-8FA7-731B92039BB4}"/>
              </a:ext>
            </a:extLst>
          </p:cNvPr>
          <p:cNvSpPr/>
          <p:nvPr/>
        </p:nvSpPr>
        <p:spPr>
          <a:xfrm>
            <a:off x="1284770" y="5573494"/>
            <a:ext cx="2520000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Os pacificadores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paz interior - exterior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8423256-F2EA-4D4B-B388-E55F9FD8EB67}"/>
              </a:ext>
            </a:extLst>
          </p:cNvPr>
          <p:cNvSpPr/>
          <p:nvPr/>
        </p:nvSpPr>
        <p:spPr>
          <a:xfrm>
            <a:off x="3899730" y="5571076"/>
            <a:ext cx="5045696" cy="6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um covarde que foge da luta. Foge dos problemas. Complacente com a injustiça.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4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195736" y="245232"/>
            <a:ext cx="6954405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267744" y="24520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16.2.1. O Reino deste mundo, na mentira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33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um lado, os filhos do diabo, o Pai da mentira, que andam nas trevas, e </a:t>
            </a:r>
            <a:r>
              <a:rPr lang="pt-BR" sz="2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odeiam a verdade 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8:44). </a:t>
            </a:r>
            <a:r>
              <a:rPr lang="pt-BR" sz="2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verdade acaba com a mentira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3:20).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verdade liberta as pessoas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8:32). Satanás deseja destruí-las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10:10). Ele quer as pessoas escravas de seus desejos, desobedientes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Ef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2:2). 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palavra Diabo está relacionada à falta da verdade: caluniador, difamador e que acusa com falsidade. </a:t>
            </a:r>
            <a:r>
              <a:rPr lang="pt-BR" sz="2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lude e domina o mundo! Ele está em guerra contra Deus, Cristo, Bíblia, I</a:t>
            </a:r>
            <a:r>
              <a:rPr lang="pt-BR" sz="2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greja, cristão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69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5155</TotalTime>
  <Words>1650</Words>
  <Application>Microsoft Office PowerPoint</Application>
  <PresentationFormat>Apresentação na tela (4:3)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 Godoy</dc:creator>
  <cp:lastModifiedBy>Robert Godoy</cp:lastModifiedBy>
  <cp:revision>542</cp:revision>
  <dcterms:created xsi:type="dcterms:W3CDTF">2021-01-12T18:40:44Z</dcterms:created>
  <dcterms:modified xsi:type="dcterms:W3CDTF">2021-06-05T22:04:10Z</dcterms:modified>
</cp:coreProperties>
</file>