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4" r:id="rId2"/>
    <p:sldId id="292" r:id="rId3"/>
    <p:sldId id="325" r:id="rId4"/>
    <p:sldId id="280" r:id="rId5"/>
    <p:sldId id="304" r:id="rId6"/>
    <p:sldId id="341" r:id="rId7"/>
    <p:sldId id="291" r:id="rId8"/>
    <p:sldId id="318" r:id="rId9"/>
    <p:sldId id="319" r:id="rId10"/>
    <p:sldId id="334" r:id="rId11"/>
    <p:sldId id="335" r:id="rId12"/>
    <p:sldId id="327" r:id="rId13"/>
    <p:sldId id="336" r:id="rId14"/>
    <p:sldId id="328" r:id="rId15"/>
    <p:sldId id="337" r:id="rId16"/>
    <p:sldId id="329" r:id="rId17"/>
    <p:sldId id="330" r:id="rId18"/>
    <p:sldId id="338" r:id="rId19"/>
    <p:sldId id="331" r:id="rId20"/>
    <p:sldId id="339" r:id="rId21"/>
    <p:sldId id="34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odoy" initials="RG" lastIdx="2" clrIdx="0">
    <p:extLst>
      <p:ext uri="{19B8F6BF-5375-455C-9EA6-DF929625EA0E}">
        <p15:presenceInfo xmlns:p15="http://schemas.microsoft.com/office/powerpoint/2012/main" userId="75dd98c2649b9a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292"/>
    <a:srgbClr val="B9966F"/>
    <a:srgbClr val="D5B891"/>
    <a:srgbClr val="AC8775"/>
    <a:srgbClr val="C39E82"/>
    <a:srgbClr val="E6D5BD"/>
    <a:srgbClr val="94796D"/>
    <a:srgbClr val="846850"/>
    <a:srgbClr val="CEAE86"/>
    <a:srgbClr val="FEF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899" autoAdjust="0"/>
    <p:restoredTop sz="94660"/>
  </p:normalViewPr>
  <p:slideViewPr>
    <p:cSldViewPr>
      <p:cViewPr varScale="1">
        <p:scale>
          <a:sx n="111" d="100"/>
          <a:sy n="111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rotium_heptaphyllum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hyperlink" Target="http://www.pcamaral.com.br/2012/11/mulher-que-teme-ao-senhor-essa-sim-sera.html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www.mafaldaagante.com/2015/12/vila-gale-douro.html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laquepagina.blogspot.com/2014/03/las-escrituras-y-el-pecado-los.html" TargetMode="External"/><Relationship Id="rId9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rotium_heptaphyllum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hyperlink" Target="http://www.pcamaral.com.br/2012/11/mulher-que-teme-ao-senhor-essa-sim-sera.html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www.mafaldaagante.com/2015/12/vila-gale-douro.html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laquepagina.blogspot.com/2014/03/las-escrituras-y-el-pecado-los.html" TargetMode="External"/><Relationship Id="rId9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37C1-523A-4ED9-841B-7BA6FD91407D}" type="doc">
      <dgm:prSet loTypeId="urn:microsoft.com/office/officeart/2005/8/layout/hList7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F0411B-0D8A-40A7-9008-3A7262ACDEE6}">
      <dgm:prSet phldrT="[Texto]" custT="1"/>
      <dgm:spPr>
        <a:solidFill>
          <a:srgbClr val="D3B292"/>
        </a:solidFill>
        <a:ln w="3175">
          <a:noFill/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Nova consciência, </a:t>
          </a:r>
          <a:r>
            <a:rPr lang="pt-BR" sz="2000" b="0" dirty="0">
              <a:solidFill>
                <a:schemeClr val="tx1"/>
              </a:solidFill>
            </a:rPr>
            <a:t>novo nascimento</a:t>
          </a:r>
        </a:p>
      </dgm:t>
    </dgm:pt>
    <dgm:pt modelId="{FE54680D-0B02-4E99-85F5-3E15223D1CA8}" type="parTrans" cxnId="{E599FF55-5DF2-46BC-9FD1-380D66B30E13}">
      <dgm:prSet/>
      <dgm:spPr/>
      <dgm:t>
        <a:bodyPr/>
        <a:lstStyle/>
        <a:p>
          <a:endParaRPr lang="pt-BR" sz="3200"/>
        </a:p>
      </dgm:t>
    </dgm:pt>
    <dgm:pt modelId="{59951A36-1E7B-4CD6-BC09-5A83EC88784B}" type="sibTrans" cxnId="{E599FF55-5DF2-46BC-9FD1-380D66B30E13}">
      <dgm:prSet/>
      <dgm:spPr/>
      <dgm:t>
        <a:bodyPr/>
        <a:lstStyle/>
        <a:p>
          <a:endParaRPr lang="pt-BR" sz="3200"/>
        </a:p>
      </dgm:t>
    </dgm:pt>
    <dgm:pt modelId="{8CB67F1E-35EE-4C90-AE23-4984CD69593C}">
      <dgm:prSet phldrT="[Texto]" custT="1"/>
      <dgm:spPr>
        <a:solidFill>
          <a:srgbClr val="D3B292"/>
        </a:solidFill>
        <a:ln w="3175">
          <a:noFill/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Novo apetite, </a:t>
          </a:r>
          <a:br>
            <a:rPr lang="pt-BR" sz="2000" b="1" dirty="0">
              <a:solidFill>
                <a:schemeClr val="tx1"/>
              </a:solidFill>
            </a:rPr>
          </a:br>
          <a:r>
            <a:rPr lang="pt-BR" sz="2000" b="0" dirty="0">
              <a:solidFill>
                <a:schemeClr val="tx1"/>
              </a:solidFill>
            </a:rPr>
            <a:t>por Justiça</a:t>
          </a:r>
          <a:br>
            <a:rPr lang="pt-BR" sz="2000" b="0" dirty="0">
              <a:solidFill>
                <a:schemeClr val="tx1"/>
              </a:solidFill>
            </a:rPr>
          </a:br>
          <a:r>
            <a:rPr lang="pt-BR" sz="2000" b="0" dirty="0">
              <a:solidFill>
                <a:schemeClr val="tx1"/>
              </a:solidFill>
            </a:rPr>
            <a:t>de Deus</a:t>
          </a:r>
        </a:p>
      </dgm:t>
    </dgm:pt>
    <dgm:pt modelId="{D2F0EF4F-CFCA-47DD-AC17-76B74ED5270F}" type="parTrans" cxnId="{B81C1508-D721-41E7-9E3A-D136C6AD69F4}">
      <dgm:prSet/>
      <dgm:spPr/>
      <dgm:t>
        <a:bodyPr/>
        <a:lstStyle/>
        <a:p>
          <a:endParaRPr lang="pt-BR" sz="3200"/>
        </a:p>
      </dgm:t>
    </dgm:pt>
    <dgm:pt modelId="{001B1095-5AEF-42BC-A279-C094EC689FA1}" type="sibTrans" cxnId="{B81C1508-D721-41E7-9E3A-D136C6AD69F4}">
      <dgm:prSet/>
      <dgm:spPr/>
      <dgm:t>
        <a:bodyPr/>
        <a:lstStyle/>
        <a:p>
          <a:endParaRPr lang="pt-BR" sz="3200"/>
        </a:p>
      </dgm:t>
    </dgm:pt>
    <dgm:pt modelId="{7B0603B0-6B4E-497C-8346-CE3BEC2E2A24}">
      <dgm:prSet phldrT="[Texto]" custT="1"/>
      <dgm:spPr>
        <a:solidFill>
          <a:srgbClr val="D3B292"/>
        </a:solidFill>
        <a:ln w="3175">
          <a:noFill/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Nova condição, </a:t>
          </a:r>
          <a:br>
            <a:rPr lang="pt-BR" sz="2000" b="1" dirty="0">
              <a:solidFill>
                <a:schemeClr val="tx1"/>
              </a:solidFill>
            </a:rPr>
          </a:br>
          <a:r>
            <a:rPr lang="pt-BR" sz="2000" b="0" dirty="0">
              <a:solidFill>
                <a:schemeClr val="tx1"/>
              </a:solidFill>
            </a:rPr>
            <a:t>à mesa do Pai</a:t>
          </a:r>
        </a:p>
      </dgm:t>
    </dgm:pt>
    <dgm:pt modelId="{E6A8B70D-5726-4626-893D-792D50C4EA60}" type="parTrans" cxnId="{7DE3D8BB-1BCD-47E7-92C1-ED0AEFCB7D3E}">
      <dgm:prSet/>
      <dgm:spPr/>
      <dgm:t>
        <a:bodyPr/>
        <a:lstStyle/>
        <a:p>
          <a:endParaRPr lang="pt-BR" sz="3200"/>
        </a:p>
      </dgm:t>
    </dgm:pt>
    <dgm:pt modelId="{EC0387C6-42AF-40BD-BC79-DD70D9B36D13}" type="sibTrans" cxnId="{7DE3D8BB-1BCD-47E7-92C1-ED0AEFCB7D3E}">
      <dgm:prSet/>
      <dgm:spPr/>
      <dgm:t>
        <a:bodyPr/>
        <a:lstStyle/>
        <a:p>
          <a:endParaRPr lang="pt-BR" sz="3200"/>
        </a:p>
      </dgm:t>
    </dgm:pt>
    <dgm:pt modelId="{A61238E0-5C32-4CBF-A311-0B934521EECC}">
      <dgm:prSet phldrT="[Texto]" custT="1"/>
      <dgm:spPr>
        <a:solidFill>
          <a:srgbClr val="D3B292"/>
        </a:solidFill>
        <a:ln w="3175">
          <a:noFill/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Novos frutos, </a:t>
          </a:r>
          <a:r>
            <a:rPr lang="pt-BR" sz="2000" b="0" dirty="0">
              <a:solidFill>
                <a:schemeClr val="tx1"/>
              </a:solidFill>
            </a:rPr>
            <a:t>do</a:t>
          </a:r>
          <a:r>
            <a:rPr lang="pt-BR" sz="2000" b="1" dirty="0">
              <a:solidFill>
                <a:schemeClr val="tx1"/>
              </a:solidFill>
            </a:rPr>
            <a:t> </a:t>
          </a:r>
          <a:r>
            <a:rPr lang="pt-BR" sz="2000" b="0" dirty="0">
              <a:solidFill>
                <a:schemeClr val="tx1"/>
              </a:solidFill>
            </a:rPr>
            <a:t>Espírito Santo</a:t>
          </a:r>
        </a:p>
      </dgm:t>
    </dgm:pt>
    <dgm:pt modelId="{D999DBB8-22E4-4F36-B666-8CD37F2430C8}" type="parTrans" cxnId="{F37584C8-BBCD-473C-B0E1-39A820B7A122}">
      <dgm:prSet/>
      <dgm:spPr/>
      <dgm:t>
        <a:bodyPr/>
        <a:lstStyle/>
        <a:p>
          <a:endParaRPr lang="pt-BR" sz="3200"/>
        </a:p>
      </dgm:t>
    </dgm:pt>
    <dgm:pt modelId="{8C52B13C-A78D-4DAC-80AB-783F68FEF4AE}" type="sibTrans" cxnId="{F37584C8-BBCD-473C-B0E1-39A820B7A122}">
      <dgm:prSet/>
      <dgm:spPr/>
      <dgm:t>
        <a:bodyPr/>
        <a:lstStyle/>
        <a:p>
          <a:endParaRPr lang="pt-BR" sz="3200"/>
        </a:p>
      </dgm:t>
    </dgm:pt>
    <dgm:pt modelId="{2B2B80B9-2AC1-4C07-897F-47E113C6193F}">
      <dgm:prSet phldrT="[Texto]" custT="1"/>
      <dgm:spPr>
        <a:solidFill>
          <a:srgbClr val="D3B292"/>
        </a:solidFill>
        <a:ln w="3175">
          <a:noFill/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Novas atitudes, </a:t>
          </a:r>
          <a:r>
            <a:rPr lang="pt-BR" sz="2000" b="0" dirty="0">
              <a:solidFill>
                <a:schemeClr val="tx1"/>
              </a:solidFill>
            </a:rPr>
            <a:t>no exemplo do Filho</a:t>
          </a:r>
        </a:p>
      </dgm:t>
    </dgm:pt>
    <dgm:pt modelId="{B62F35F5-AAAE-48D5-95A7-963F32249DEB}" type="parTrans" cxnId="{32950C9B-B21D-44FD-A9D7-268FBE4956C4}">
      <dgm:prSet/>
      <dgm:spPr/>
      <dgm:t>
        <a:bodyPr/>
        <a:lstStyle/>
        <a:p>
          <a:endParaRPr lang="pt-BR" sz="3200"/>
        </a:p>
      </dgm:t>
    </dgm:pt>
    <dgm:pt modelId="{37463DC3-0F08-465D-A699-60E3F671B301}" type="sibTrans" cxnId="{32950C9B-B21D-44FD-A9D7-268FBE4956C4}">
      <dgm:prSet/>
      <dgm:spPr/>
      <dgm:t>
        <a:bodyPr/>
        <a:lstStyle/>
        <a:p>
          <a:endParaRPr lang="pt-BR" sz="3200"/>
        </a:p>
      </dgm:t>
    </dgm:pt>
    <dgm:pt modelId="{B63E00A3-A902-42EB-8C5B-8EC810BC8072}" type="pres">
      <dgm:prSet presAssocID="{F22837C1-523A-4ED9-841B-7BA6FD91407D}" presName="Name0" presStyleCnt="0">
        <dgm:presLayoutVars>
          <dgm:dir/>
          <dgm:resizeHandles val="exact"/>
        </dgm:presLayoutVars>
      </dgm:prSet>
      <dgm:spPr/>
    </dgm:pt>
    <dgm:pt modelId="{128F8DE9-0458-41EB-95FC-3FFF24E00612}" type="pres">
      <dgm:prSet presAssocID="{F22837C1-523A-4ED9-841B-7BA6FD91407D}" presName="fgShape" presStyleLbl="fgShp" presStyleIdx="0" presStyleCnt="1" custScaleY="131335" custLinFactNeighborX="671" custLinFactNeighborY="-1"/>
      <dgm:spPr>
        <a:prstGeom prst="rightArrow">
          <a:avLst/>
        </a:prstGeom>
        <a:solidFill>
          <a:srgbClr val="94796D"/>
        </a:solidFill>
        <a:ln w="3175"/>
      </dgm:spPr>
    </dgm:pt>
    <dgm:pt modelId="{568D5CDA-FB54-4196-B039-C245C1E2875B}" type="pres">
      <dgm:prSet presAssocID="{F22837C1-523A-4ED9-841B-7BA6FD91407D}" presName="linComp" presStyleCnt="0"/>
      <dgm:spPr/>
    </dgm:pt>
    <dgm:pt modelId="{30518E5B-7A8F-4E36-802A-CCD5BDDEFF4E}" type="pres">
      <dgm:prSet presAssocID="{60F0411B-0D8A-40A7-9008-3A7262ACDEE6}" presName="compNode" presStyleCnt="0"/>
      <dgm:spPr/>
    </dgm:pt>
    <dgm:pt modelId="{012F9C2D-2F98-4412-B970-56BF0297A86A}" type="pres">
      <dgm:prSet presAssocID="{60F0411B-0D8A-40A7-9008-3A7262ACDEE6}" presName="bkgdShape" presStyleLbl="node1" presStyleIdx="0" presStyleCnt="5" custScaleX="110242"/>
      <dgm:spPr/>
    </dgm:pt>
    <dgm:pt modelId="{58A9EF8C-4CBF-4DCE-9E80-0ABAFD707AD7}" type="pres">
      <dgm:prSet presAssocID="{60F0411B-0D8A-40A7-9008-3A7262ACDEE6}" presName="nodeTx" presStyleLbl="node1" presStyleIdx="0" presStyleCnt="5">
        <dgm:presLayoutVars>
          <dgm:bulletEnabled val="1"/>
        </dgm:presLayoutVars>
      </dgm:prSet>
      <dgm:spPr/>
    </dgm:pt>
    <dgm:pt modelId="{BB3EB67E-3277-4BC9-A309-F0356DC15FEB}" type="pres">
      <dgm:prSet presAssocID="{60F0411B-0D8A-40A7-9008-3A7262ACDEE6}" presName="invisiNode" presStyleLbl="node1" presStyleIdx="0" presStyleCnt="5"/>
      <dgm:spPr/>
    </dgm:pt>
    <dgm:pt modelId="{96A93904-CD6A-4890-834C-FD734C1E4410}" type="pres">
      <dgm:prSet presAssocID="{60F0411B-0D8A-40A7-9008-3A7262ACDEE6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0B6791C2-32EA-496D-A582-1AC7AB73A350}" type="pres">
      <dgm:prSet presAssocID="{59951A36-1E7B-4CD6-BC09-5A83EC88784B}" presName="sibTrans" presStyleLbl="sibTrans2D1" presStyleIdx="0" presStyleCnt="0"/>
      <dgm:spPr/>
    </dgm:pt>
    <dgm:pt modelId="{99A5F0F4-C5E7-4BB2-8BB4-4F868800E83E}" type="pres">
      <dgm:prSet presAssocID="{8CB67F1E-35EE-4C90-AE23-4984CD69593C}" presName="compNode" presStyleCnt="0"/>
      <dgm:spPr/>
    </dgm:pt>
    <dgm:pt modelId="{5496715F-E490-4082-AD08-9237BF6AE418}" type="pres">
      <dgm:prSet presAssocID="{8CB67F1E-35EE-4C90-AE23-4984CD69593C}" presName="bkgdShape" presStyleLbl="node1" presStyleIdx="1" presStyleCnt="5"/>
      <dgm:spPr/>
    </dgm:pt>
    <dgm:pt modelId="{E90CFBC4-BC5C-4816-8A0C-2CE9CA7119C4}" type="pres">
      <dgm:prSet presAssocID="{8CB67F1E-35EE-4C90-AE23-4984CD69593C}" presName="nodeTx" presStyleLbl="node1" presStyleIdx="1" presStyleCnt="5">
        <dgm:presLayoutVars>
          <dgm:bulletEnabled val="1"/>
        </dgm:presLayoutVars>
      </dgm:prSet>
      <dgm:spPr/>
    </dgm:pt>
    <dgm:pt modelId="{3F71E561-9CA9-4BA8-A485-F7D281C529B9}" type="pres">
      <dgm:prSet presAssocID="{8CB67F1E-35EE-4C90-AE23-4984CD69593C}" presName="invisiNode" presStyleLbl="node1" presStyleIdx="1" presStyleCnt="5"/>
      <dgm:spPr/>
    </dgm:pt>
    <dgm:pt modelId="{ACF1D721-99C0-4A25-91D5-9BFF17468B09}" type="pres">
      <dgm:prSet presAssocID="{8CB67F1E-35EE-4C90-AE23-4984CD69593C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7CBA2AD2-15BF-4083-A149-72BDDF53BCD8}" type="pres">
      <dgm:prSet presAssocID="{001B1095-5AEF-42BC-A279-C094EC689FA1}" presName="sibTrans" presStyleLbl="sibTrans2D1" presStyleIdx="0" presStyleCnt="0"/>
      <dgm:spPr/>
    </dgm:pt>
    <dgm:pt modelId="{FC17B6ED-4D03-41A0-9049-5EB96F0042C0}" type="pres">
      <dgm:prSet presAssocID="{7B0603B0-6B4E-497C-8346-CE3BEC2E2A24}" presName="compNode" presStyleCnt="0"/>
      <dgm:spPr/>
    </dgm:pt>
    <dgm:pt modelId="{0B3F8E84-C1A3-4743-B477-A10362D93E36}" type="pres">
      <dgm:prSet presAssocID="{7B0603B0-6B4E-497C-8346-CE3BEC2E2A24}" presName="bkgdShape" presStyleLbl="node1" presStyleIdx="2" presStyleCnt="5"/>
      <dgm:spPr/>
    </dgm:pt>
    <dgm:pt modelId="{4560535E-D87E-4D41-89EF-1B71C1E33AE8}" type="pres">
      <dgm:prSet presAssocID="{7B0603B0-6B4E-497C-8346-CE3BEC2E2A24}" presName="nodeTx" presStyleLbl="node1" presStyleIdx="2" presStyleCnt="5">
        <dgm:presLayoutVars>
          <dgm:bulletEnabled val="1"/>
        </dgm:presLayoutVars>
      </dgm:prSet>
      <dgm:spPr/>
    </dgm:pt>
    <dgm:pt modelId="{073DB1FF-B6B8-47ED-A562-F1B51A70D705}" type="pres">
      <dgm:prSet presAssocID="{7B0603B0-6B4E-497C-8346-CE3BEC2E2A24}" presName="invisiNode" presStyleLbl="node1" presStyleIdx="2" presStyleCnt="5"/>
      <dgm:spPr/>
    </dgm:pt>
    <dgm:pt modelId="{CB41A997-4C5C-4E0D-98C0-EA3168361D4B}" type="pres">
      <dgm:prSet presAssocID="{7B0603B0-6B4E-497C-8346-CE3BEC2E2A24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9000" r="-29000"/>
          </a:stretch>
        </a:blipFill>
      </dgm:spPr>
    </dgm:pt>
    <dgm:pt modelId="{7834743A-52F7-4A86-83F9-5AB717281965}" type="pres">
      <dgm:prSet presAssocID="{EC0387C6-42AF-40BD-BC79-DD70D9B36D13}" presName="sibTrans" presStyleLbl="sibTrans2D1" presStyleIdx="0" presStyleCnt="0"/>
      <dgm:spPr/>
    </dgm:pt>
    <dgm:pt modelId="{D262EE8A-D086-49FC-81B8-189960950215}" type="pres">
      <dgm:prSet presAssocID="{A61238E0-5C32-4CBF-A311-0B934521EECC}" presName="compNode" presStyleCnt="0"/>
      <dgm:spPr/>
    </dgm:pt>
    <dgm:pt modelId="{C6209F0F-24A4-45AC-BD8E-4948423F5CFB}" type="pres">
      <dgm:prSet presAssocID="{A61238E0-5C32-4CBF-A311-0B934521EECC}" presName="bkgdShape" presStyleLbl="node1" presStyleIdx="3" presStyleCnt="5"/>
      <dgm:spPr/>
    </dgm:pt>
    <dgm:pt modelId="{DCC3F5B0-1CCF-43F3-A6DE-86D099641E15}" type="pres">
      <dgm:prSet presAssocID="{A61238E0-5C32-4CBF-A311-0B934521EECC}" presName="nodeTx" presStyleLbl="node1" presStyleIdx="3" presStyleCnt="5">
        <dgm:presLayoutVars>
          <dgm:bulletEnabled val="1"/>
        </dgm:presLayoutVars>
      </dgm:prSet>
      <dgm:spPr/>
    </dgm:pt>
    <dgm:pt modelId="{89337D13-1B7D-4841-A2ED-76A7FFB1CAE3}" type="pres">
      <dgm:prSet presAssocID="{A61238E0-5C32-4CBF-A311-0B934521EECC}" presName="invisiNode" presStyleLbl="node1" presStyleIdx="3" presStyleCnt="5"/>
      <dgm:spPr/>
    </dgm:pt>
    <dgm:pt modelId="{5D4FABF7-0004-4BC2-8305-69BE04FF1302}" type="pres">
      <dgm:prSet presAssocID="{A61238E0-5C32-4CBF-A311-0B934521EECC}" presName="imagNode" presStyleLbl="fgImgPlac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  <dgm:pt modelId="{69E814C1-B46B-443A-85E2-160111CF13AA}" type="pres">
      <dgm:prSet presAssocID="{8C52B13C-A78D-4DAC-80AB-783F68FEF4AE}" presName="sibTrans" presStyleLbl="sibTrans2D1" presStyleIdx="0" presStyleCnt="0"/>
      <dgm:spPr/>
    </dgm:pt>
    <dgm:pt modelId="{19CB89F0-3022-493C-AC54-977275E04AE0}" type="pres">
      <dgm:prSet presAssocID="{2B2B80B9-2AC1-4C07-897F-47E113C6193F}" presName="compNode" presStyleCnt="0"/>
      <dgm:spPr/>
    </dgm:pt>
    <dgm:pt modelId="{D990D0C1-46EF-4373-A3BF-20187F1867C6}" type="pres">
      <dgm:prSet presAssocID="{2B2B80B9-2AC1-4C07-897F-47E113C6193F}" presName="bkgdShape" presStyleLbl="node1" presStyleIdx="4" presStyleCnt="5"/>
      <dgm:spPr/>
    </dgm:pt>
    <dgm:pt modelId="{EC3ABA7E-E3D8-48CC-887C-EC052EAEB1A6}" type="pres">
      <dgm:prSet presAssocID="{2B2B80B9-2AC1-4C07-897F-47E113C6193F}" presName="nodeTx" presStyleLbl="node1" presStyleIdx="4" presStyleCnt="5">
        <dgm:presLayoutVars>
          <dgm:bulletEnabled val="1"/>
        </dgm:presLayoutVars>
      </dgm:prSet>
      <dgm:spPr/>
    </dgm:pt>
    <dgm:pt modelId="{6A37ECD8-25C9-43F6-8F65-198FEF2BB9CD}" type="pres">
      <dgm:prSet presAssocID="{2B2B80B9-2AC1-4C07-897F-47E113C6193F}" presName="invisiNode" presStyleLbl="node1" presStyleIdx="4" presStyleCnt="5"/>
      <dgm:spPr/>
    </dgm:pt>
    <dgm:pt modelId="{ED3A0587-C53C-4B7C-A873-A3ED905480CE}" type="pres">
      <dgm:prSet presAssocID="{2B2B80B9-2AC1-4C07-897F-47E113C6193F}" presName="imagNode" presStyleLbl="fgImgPlac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81C1508-D721-41E7-9E3A-D136C6AD69F4}" srcId="{F22837C1-523A-4ED9-841B-7BA6FD91407D}" destId="{8CB67F1E-35EE-4C90-AE23-4984CD69593C}" srcOrd="1" destOrd="0" parTransId="{D2F0EF4F-CFCA-47DD-AC17-76B74ED5270F}" sibTransId="{001B1095-5AEF-42BC-A279-C094EC689FA1}"/>
    <dgm:cxn modelId="{76BC9D18-EAAD-4256-AA21-D2ECE09DD6DF}" type="presOf" srcId="{2B2B80B9-2AC1-4C07-897F-47E113C6193F}" destId="{D990D0C1-46EF-4373-A3BF-20187F1867C6}" srcOrd="0" destOrd="0" presId="urn:microsoft.com/office/officeart/2005/8/layout/hList7"/>
    <dgm:cxn modelId="{C85A5434-8D67-4C27-887E-FD6EA22AE259}" type="presOf" srcId="{60F0411B-0D8A-40A7-9008-3A7262ACDEE6}" destId="{012F9C2D-2F98-4412-B970-56BF0297A86A}" srcOrd="0" destOrd="0" presId="urn:microsoft.com/office/officeart/2005/8/layout/hList7"/>
    <dgm:cxn modelId="{2AEFD140-E74F-4140-83C2-13B24B3DB199}" type="presOf" srcId="{60F0411B-0D8A-40A7-9008-3A7262ACDEE6}" destId="{58A9EF8C-4CBF-4DCE-9E80-0ABAFD707AD7}" srcOrd="1" destOrd="0" presId="urn:microsoft.com/office/officeart/2005/8/layout/hList7"/>
    <dgm:cxn modelId="{C5A8675E-E6E0-4C09-9792-FD4A948E4913}" type="presOf" srcId="{2B2B80B9-2AC1-4C07-897F-47E113C6193F}" destId="{EC3ABA7E-E3D8-48CC-887C-EC052EAEB1A6}" srcOrd="1" destOrd="0" presId="urn:microsoft.com/office/officeart/2005/8/layout/hList7"/>
    <dgm:cxn modelId="{29EAC462-41A3-43F3-B321-F1D917B7125D}" type="presOf" srcId="{EC0387C6-42AF-40BD-BC79-DD70D9B36D13}" destId="{7834743A-52F7-4A86-83F9-5AB717281965}" srcOrd="0" destOrd="0" presId="urn:microsoft.com/office/officeart/2005/8/layout/hList7"/>
    <dgm:cxn modelId="{C911726A-52AC-4C43-B801-43D28B731995}" type="presOf" srcId="{7B0603B0-6B4E-497C-8346-CE3BEC2E2A24}" destId="{4560535E-D87E-4D41-89EF-1B71C1E33AE8}" srcOrd="1" destOrd="0" presId="urn:microsoft.com/office/officeart/2005/8/layout/hList7"/>
    <dgm:cxn modelId="{DC51D250-05E7-438B-B76A-EEB58FF2B3AC}" type="presOf" srcId="{59951A36-1E7B-4CD6-BC09-5A83EC88784B}" destId="{0B6791C2-32EA-496D-A582-1AC7AB73A350}" srcOrd="0" destOrd="0" presId="urn:microsoft.com/office/officeart/2005/8/layout/hList7"/>
    <dgm:cxn modelId="{DD570173-03A5-45D3-92FD-F347617F5995}" type="presOf" srcId="{A61238E0-5C32-4CBF-A311-0B934521EECC}" destId="{DCC3F5B0-1CCF-43F3-A6DE-86D099641E15}" srcOrd="1" destOrd="0" presId="urn:microsoft.com/office/officeart/2005/8/layout/hList7"/>
    <dgm:cxn modelId="{E599FF55-5DF2-46BC-9FD1-380D66B30E13}" srcId="{F22837C1-523A-4ED9-841B-7BA6FD91407D}" destId="{60F0411B-0D8A-40A7-9008-3A7262ACDEE6}" srcOrd="0" destOrd="0" parTransId="{FE54680D-0B02-4E99-85F5-3E15223D1CA8}" sibTransId="{59951A36-1E7B-4CD6-BC09-5A83EC88784B}"/>
    <dgm:cxn modelId="{929FD656-7186-40EC-B2E6-7DC2DBB6D662}" type="presOf" srcId="{7B0603B0-6B4E-497C-8346-CE3BEC2E2A24}" destId="{0B3F8E84-C1A3-4743-B477-A10362D93E36}" srcOrd="0" destOrd="0" presId="urn:microsoft.com/office/officeart/2005/8/layout/hList7"/>
    <dgm:cxn modelId="{5121737E-A3AB-4FBB-900E-234E88D6615A}" type="presOf" srcId="{8CB67F1E-35EE-4C90-AE23-4984CD69593C}" destId="{5496715F-E490-4082-AD08-9237BF6AE418}" srcOrd="0" destOrd="0" presId="urn:microsoft.com/office/officeart/2005/8/layout/hList7"/>
    <dgm:cxn modelId="{32950C9B-B21D-44FD-A9D7-268FBE4956C4}" srcId="{F22837C1-523A-4ED9-841B-7BA6FD91407D}" destId="{2B2B80B9-2AC1-4C07-897F-47E113C6193F}" srcOrd="4" destOrd="0" parTransId="{B62F35F5-AAAE-48D5-95A7-963F32249DEB}" sibTransId="{37463DC3-0F08-465D-A699-60E3F671B301}"/>
    <dgm:cxn modelId="{63E3549B-F2BF-4A54-815D-B39E8FF22D3D}" type="presOf" srcId="{001B1095-5AEF-42BC-A279-C094EC689FA1}" destId="{7CBA2AD2-15BF-4083-A149-72BDDF53BCD8}" srcOrd="0" destOrd="0" presId="urn:microsoft.com/office/officeart/2005/8/layout/hList7"/>
    <dgm:cxn modelId="{E4B20CB2-7844-4065-B054-83EB157FEC87}" type="presOf" srcId="{8CB67F1E-35EE-4C90-AE23-4984CD69593C}" destId="{E90CFBC4-BC5C-4816-8A0C-2CE9CA7119C4}" srcOrd="1" destOrd="0" presId="urn:microsoft.com/office/officeart/2005/8/layout/hList7"/>
    <dgm:cxn modelId="{7DE3D8BB-1BCD-47E7-92C1-ED0AEFCB7D3E}" srcId="{F22837C1-523A-4ED9-841B-7BA6FD91407D}" destId="{7B0603B0-6B4E-497C-8346-CE3BEC2E2A24}" srcOrd="2" destOrd="0" parTransId="{E6A8B70D-5726-4626-893D-792D50C4EA60}" sibTransId="{EC0387C6-42AF-40BD-BC79-DD70D9B36D13}"/>
    <dgm:cxn modelId="{53B893C2-5FF8-43AF-9113-AFBB31972937}" type="presOf" srcId="{F22837C1-523A-4ED9-841B-7BA6FD91407D}" destId="{B63E00A3-A902-42EB-8C5B-8EC810BC8072}" srcOrd="0" destOrd="0" presId="urn:microsoft.com/office/officeart/2005/8/layout/hList7"/>
    <dgm:cxn modelId="{D87A09C6-FFAF-4DE0-972D-EB183DEB699E}" type="presOf" srcId="{A61238E0-5C32-4CBF-A311-0B934521EECC}" destId="{C6209F0F-24A4-45AC-BD8E-4948423F5CFB}" srcOrd="0" destOrd="0" presId="urn:microsoft.com/office/officeart/2005/8/layout/hList7"/>
    <dgm:cxn modelId="{F37584C8-BBCD-473C-B0E1-39A820B7A122}" srcId="{F22837C1-523A-4ED9-841B-7BA6FD91407D}" destId="{A61238E0-5C32-4CBF-A311-0B934521EECC}" srcOrd="3" destOrd="0" parTransId="{D999DBB8-22E4-4F36-B666-8CD37F2430C8}" sibTransId="{8C52B13C-A78D-4DAC-80AB-783F68FEF4AE}"/>
    <dgm:cxn modelId="{3FA878F9-E50E-47D2-A9B4-B4A913260368}" type="presOf" srcId="{8C52B13C-A78D-4DAC-80AB-783F68FEF4AE}" destId="{69E814C1-B46B-443A-85E2-160111CF13AA}" srcOrd="0" destOrd="0" presId="urn:microsoft.com/office/officeart/2005/8/layout/hList7"/>
    <dgm:cxn modelId="{86C6E3DC-C0EC-423E-9F49-534EC057F261}" type="presParOf" srcId="{B63E00A3-A902-42EB-8C5B-8EC810BC8072}" destId="{128F8DE9-0458-41EB-95FC-3FFF24E00612}" srcOrd="0" destOrd="0" presId="urn:microsoft.com/office/officeart/2005/8/layout/hList7"/>
    <dgm:cxn modelId="{EAD2C129-ACD0-4E10-855A-0639EB31960B}" type="presParOf" srcId="{B63E00A3-A902-42EB-8C5B-8EC810BC8072}" destId="{568D5CDA-FB54-4196-B039-C245C1E2875B}" srcOrd="1" destOrd="0" presId="urn:microsoft.com/office/officeart/2005/8/layout/hList7"/>
    <dgm:cxn modelId="{EC24A1B9-3228-4C43-9092-2CA7B34084CD}" type="presParOf" srcId="{568D5CDA-FB54-4196-B039-C245C1E2875B}" destId="{30518E5B-7A8F-4E36-802A-CCD5BDDEFF4E}" srcOrd="0" destOrd="0" presId="urn:microsoft.com/office/officeart/2005/8/layout/hList7"/>
    <dgm:cxn modelId="{8EF28817-948E-4AC8-8D4C-EA15DBAA7181}" type="presParOf" srcId="{30518E5B-7A8F-4E36-802A-CCD5BDDEFF4E}" destId="{012F9C2D-2F98-4412-B970-56BF0297A86A}" srcOrd="0" destOrd="0" presId="urn:microsoft.com/office/officeart/2005/8/layout/hList7"/>
    <dgm:cxn modelId="{9D02DD84-D51D-4E0F-8E7D-5B26219B0225}" type="presParOf" srcId="{30518E5B-7A8F-4E36-802A-CCD5BDDEFF4E}" destId="{58A9EF8C-4CBF-4DCE-9E80-0ABAFD707AD7}" srcOrd="1" destOrd="0" presId="urn:microsoft.com/office/officeart/2005/8/layout/hList7"/>
    <dgm:cxn modelId="{E1689011-88CB-40C0-BFDA-72DBB9A1A2DF}" type="presParOf" srcId="{30518E5B-7A8F-4E36-802A-CCD5BDDEFF4E}" destId="{BB3EB67E-3277-4BC9-A309-F0356DC15FEB}" srcOrd="2" destOrd="0" presId="urn:microsoft.com/office/officeart/2005/8/layout/hList7"/>
    <dgm:cxn modelId="{86059BA1-EFC7-4631-8667-835B85C56CCD}" type="presParOf" srcId="{30518E5B-7A8F-4E36-802A-CCD5BDDEFF4E}" destId="{96A93904-CD6A-4890-834C-FD734C1E4410}" srcOrd="3" destOrd="0" presId="urn:microsoft.com/office/officeart/2005/8/layout/hList7"/>
    <dgm:cxn modelId="{51BC5583-181D-4328-A66B-097FFE3A9D0C}" type="presParOf" srcId="{568D5CDA-FB54-4196-B039-C245C1E2875B}" destId="{0B6791C2-32EA-496D-A582-1AC7AB73A350}" srcOrd="1" destOrd="0" presId="urn:microsoft.com/office/officeart/2005/8/layout/hList7"/>
    <dgm:cxn modelId="{8B3907CE-E1EE-47BC-A7BD-239078F7F049}" type="presParOf" srcId="{568D5CDA-FB54-4196-B039-C245C1E2875B}" destId="{99A5F0F4-C5E7-4BB2-8BB4-4F868800E83E}" srcOrd="2" destOrd="0" presId="urn:microsoft.com/office/officeart/2005/8/layout/hList7"/>
    <dgm:cxn modelId="{A1A128D3-6BFF-462E-97DF-D4E36FDE2E98}" type="presParOf" srcId="{99A5F0F4-C5E7-4BB2-8BB4-4F868800E83E}" destId="{5496715F-E490-4082-AD08-9237BF6AE418}" srcOrd="0" destOrd="0" presId="urn:microsoft.com/office/officeart/2005/8/layout/hList7"/>
    <dgm:cxn modelId="{DFBAF7E7-5C81-4DEA-A427-4D31AC2FFC8A}" type="presParOf" srcId="{99A5F0F4-C5E7-4BB2-8BB4-4F868800E83E}" destId="{E90CFBC4-BC5C-4816-8A0C-2CE9CA7119C4}" srcOrd="1" destOrd="0" presId="urn:microsoft.com/office/officeart/2005/8/layout/hList7"/>
    <dgm:cxn modelId="{4F3BCAE0-C8F2-4E72-9744-C8109205399C}" type="presParOf" srcId="{99A5F0F4-C5E7-4BB2-8BB4-4F868800E83E}" destId="{3F71E561-9CA9-4BA8-A485-F7D281C529B9}" srcOrd="2" destOrd="0" presId="urn:microsoft.com/office/officeart/2005/8/layout/hList7"/>
    <dgm:cxn modelId="{8FFDD7ED-E802-4824-BEB7-FB3F976F0CF9}" type="presParOf" srcId="{99A5F0F4-C5E7-4BB2-8BB4-4F868800E83E}" destId="{ACF1D721-99C0-4A25-91D5-9BFF17468B09}" srcOrd="3" destOrd="0" presId="urn:microsoft.com/office/officeart/2005/8/layout/hList7"/>
    <dgm:cxn modelId="{4F40B61A-5E00-42D6-8172-A03D478A3331}" type="presParOf" srcId="{568D5CDA-FB54-4196-B039-C245C1E2875B}" destId="{7CBA2AD2-15BF-4083-A149-72BDDF53BCD8}" srcOrd="3" destOrd="0" presId="urn:microsoft.com/office/officeart/2005/8/layout/hList7"/>
    <dgm:cxn modelId="{AA467D27-A563-4693-89BA-E3ED9CC9B5CE}" type="presParOf" srcId="{568D5CDA-FB54-4196-B039-C245C1E2875B}" destId="{FC17B6ED-4D03-41A0-9049-5EB96F0042C0}" srcOrd="4" destOrd="0" presId="urn:microsoft.com/office/officeart/2005/8/layout/hList7"/>
    <dgm:cxn modelId="{3CCA6D4A-2A49-4C1E-9A96-1196A237F916}" type="presParOf" srcId="{FC17B6ED-4D03-41A0-9049-5EB96F0042C0}" destId="{0B3F8E84-C1A3-4743-B477-A10362D93E36}" srcOrd="0" destOrd="0" presId="urn:microsoft.com/office/officeart/2005/8/layout/hList7"/>
    <dgm:cxn modelId="{708D16FF-0FA9-4352-94AC-C216AFD340F4}" type="presParOf" srcId="{FC17B6ED-4D03-41A0-9049-5EB96F0042C0}" destId="{4560535E-D87E-4D41-89EF-1B71C1E33AE8}" srcOrd="1" destOrd="0" presId="urn:microsoft.com/office/officeart/2005/8/layout/hList7"/>
    <dgm:cxn modelId="{38AF018F-535E-4B3E-9D61-8D1CDCB3B603}" type="presParOf" srcId="{FC17B6ED-4D03-41A0-9049-5EB96F0042C0}" destId="{073DB1FF-B6B8-47ED-A562-F1B51A70D705}" srcOrd="2" destOrd="0" presId="urn:microsoft.com/office/officeart/2005/8/layout/hList7"/>
    <dgm:cxn modelId="{F46BBF07-C874-466C-9313-245B53846F49}" type="presParOf" srcId="{FC17B6ED-4D03-41A0-9049-5EB96F0042C0}" destId="{CB41A997-4C5C-4E0D-98C0-EA3168361D4B}" srcOrd="3" destOrd="0" presId="urn:microsoft.com/office/officeart/2005/8/layout/hList7"/>
    <dgm:cxn modelId="{C1BE0D82-3BBB-4FEB-AE7C-1500E0205891}" type="presParOf" srcId="{568D5CDA-FB54-4196-B039-C245C1E2875B}" destId="{7834743A-52F7-4A86-83F9-5AB717281965}" srcOrd="5" destOrd="0" presId="urn:microsoft.com/office/officeart/2005/8/layout/hList7"/>
    <dgm:cxn modelId="{DE25A87F-84D1-469C-91B5-8F931DEE01DD}" type="presParOf" srcId="{568D5CDA-FB54-4196-B039-C245C1E2875B}" destId="{D262EE8A-D086-49FC-81B8-189960950215}" srcOrd="6" destOrd="0" presId="urn:microsoft.com/office/officeart/2005/8/layout/hList7"/>
    <dgm:cxn modelId="{7C19D926-ABA8-4F13-B900-3152E9109706}" type="presParOf" srcId="{D262EE8A-D086-49FC-81B8-189960950215}" destId="{C6209F0F-24A4-45AC-BD8E-4948423F5CFB}" srcOrd="0" destOrd="0" presId="urn:microsoft.com/office/officeart/2005/8/layout/hList7"/>
    <dgm:cxn modelId="{DFB44C50-BDAD-415C-BA06-40B86FA5DDA4}" type="presParOf" srcId="{D262EE8A-D086-49FC-81B8-189960950215}" destId="{DCC3F5B0-1CCF-43F3-A6DE-86D099641E15}" srcOrd="1" destOrd="0" presId="urn:microsoft.com/office/officeart/2005/8/layout/hList7"/>
    <dgm:cxn modelId="{0313C06B-A18F-48F9-9185-CAFDBC423FE0}" type="presParOf" srcId="{D262EE8A-D086-49FC-81B8-189960950215}" destId="{89337D13-1B7D-4841-A2ED-76A7FFB1CAE3}" srcOrd="2" destOrd="0" presId="urn:microsoft.com/office/officeart/2005/8/layout/hList7"/>
    <dgm:cxn modelId="{4521258C-2897-4E26-AB88-7AEB04D9A41E}" type="presParOf" srcId="{D262EE8A-D086-49FC-81B8-189960950215}" destId="{5D4FABF7-0004-4BC2-8305-69BE04FF1302}" srcOrd="3" destOrd="0" presId="urn:microsoft.com/office/officeart/2005/8/layout/hList7"/>
    <dgm:cxn modelId="{842DB237-B801-475F-8882-35DB292FA217}" type="presParOf" srcId="{568D5CDA-FB54-4196-B039-C245C1E2875B}" destId="{69E814C1-B46B-443A-85E2-160111CF13AA}" srcOrd="7" destOrd="0" presId="urn:microsoft.com/office/officeart/2005/8/layout/hList7"/>
    <dgm:cxn modelId="{8549D45E-DFD5-4411-83C5-45E586FD2625}" type="presParOf" srcId="{568D5CDA-FB54-4196-B039-C245C1E2875B}" destId="{19CB89F0-3022-493C-AC54-977275E04AE0}" srcOrd="8" destOrd="0" presId="urn:microsoft.com/office/officeart/2005/8/layout/hList7"/>
    <dgm:cxn modelId="{8FFCB882-720F-447D-9214-0694CA83B4CA}" type="presParOf" srcId="{19CB89F0-3022-493C-AC54-977275E04AE0}" destId="{D990D0C1-46EF-4373-A3BF-20187F1867C6}" srcOrd="0" destOrd="0" presId="urn:microsoft.com/office/officeart/2005/8/layout/hList7"/>
    <dgm:cxn modelId="{D7DCDD6A-0BFB-4D84-BA97-DDC20EA69A5D}" type="presParOf" srcId="{19CB89F0-3022-493C-AC54-977275E04AE0}" destId="{EC3ABA7E-E3D8-48CC-887C-EC052EAEB1A6}" srcOrd="1" destOrd="0" presId="urn:microsoft.com/office/officeart/2005/8/layout/hList7"/>
    <dgm:cxn modelId="{5D87D6AC-A150-407D-9829-DC8EF8CCEFF6}" type="presParOf" srcId="{19CB89F0-3022-493C-AC54-977275E04AE0}" destId="{6A37ECD8-25C9-43F6-8F65-198FEF2BB9CD}" srcOrd="2" destOrd="0" presId="urn:microsoft.com/office/officeart/2005/8/layout/hList7"/>
    <dgm:cxn modelId="{0C2FCEA7-77A1-4F7A-AF58-3CDCC3FADADD}" type="presParOf" srcId="{19CB89F0-3022-493C-AC54-977275E04AE0}" destId="{ED3A0587-C53C-4B7C-A873-A3ED905480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9C2D-2F98-4412-B970-56BF0297A86A}">
      <dsp:nvSpPr>
        <dsp:cNvPr id="0" name=""/>
        <dsp:cNvSpPr/>
      </dsp:nvSpPr>
      <dsp:spPr>
        <a:xfrm>
          <a:off x="1544" y="0"/>
          <a:ext cx="1645381" cy="4185465"/>
        </a:xfrm>
        <a:prstGeom prst="roundRect">
          <a:avLst>
            <a:gd name="adj" fmla="val 10000"/>
          </a:avLst>
        </a:prstGeom>
        <a:solidFill>
          <a:srgbClr val="D3B292"/>
        </a:solidFill>
        <a:ln w="317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Nova consciência, </a:t>
          </a:r>
          <a:r>
            <a:rPr lang="pt-BR" sz="2000" b="0" kern="1200" dirty="0">
              <a:solidFill>
                <a:schemeClr val="tx1"/>
              </a:solidFill>
            </a:rPr>
            <a:t>novo nascimento</a:t>
          </a:r>
        </a:p>
      </dsp:txBody>
      <dsp:txXfrm>
        <a:off x="1544" y="1674186"/>
        <a:ext cx="1645381" cy="1674186"/>
      </dsp:txXfrm>
    </dsp:sp>
    <dsp:sp modelId="{96A93904-CD6A-4890-834C-FD734C1E4410}">
      <dsp:nvSpPr>
        <dsp:cNvPr id="0" name=""/>
        <dsp:cNvSpPr/>
      </dsp:nvSpPr>
      <dsp:spPr>
        <a:xfrm>
          <a:off x="127355" y="251127"/>
          <a:ext cx="1393759" cy="13937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96715F-E490-4082-AD08-9237BF6AE418}">
      <dsp:nvSpPr>
        <dsp:cNvPr id="0" name=""/>
        <dsp:cNvSpPr/>
      </dsp:nvSpPr>
      <dsp:spPr>
        <a:xfrm>
          <a:off x="1691702" y="0"/>
          <a:ext cx="1492518" cy="4185465"/>
        </a:xfrm>
        <a:prstGeom prst="roundRect">
          <a:avLst>
            <a:gd name="adj" fmla="val 10000"/>
          </a:avLst>
        </a:prstGeom>
        <a:solidFill>
          <a:srgbClr val="D3B292"/>
        </a:solidFill>
        <a:ln w="317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Novo apetite, </a:t>
          </a:r>
          <a:br>
            <a:rPr lang="pt-BR" sz="2000" b="1" kern="1200" dirty="0">
              <a:solidFill>
                <a:schemeClr val="tx1"/>
              </a:solidFill>
            </a:rPr>
          </a:br>
          <a:r>
            <a:rPr lang="pt-BR" sz="2000" b="0" kern="1200" dirty="0">
              <a:solidFill>
                <a:schemeClr val="tx1"/>
              </a:solidFill>
            </a:rPr>
            <a:t>por Justiça</a:t>
          </a:r>
          <a:br>
            <a:rPr lang="pt-BR" sz="2000" b="0" kern="1200" dirty="0">
              <a:solidFill>
                <a:schemeClr val="tx1"/>
              </a:solidFill>
            </a:rPr>
          </a:br>
          <a:r>
            <a:rPr lang="pt-BR" sz="2000" b="0" kern="1200" dirty="0">
              <a:solidFill>
                <a:schemeClr val="tx1"/>
              </a:solidFill>
            </a:rPr>
            <a:t>de Deus</a:t>
          </a:r>
        </a:p>
      </dsp:txBody>
      <dsp:txXfrm>
        <a:off x="1691702" y="1674186"/>
        <a:ext cx="1492518" cy="1674186"/>
      </dsp:txXfrm>
    </dsp:sp>
    <dsp:sp modelId="{ACF1D721-99C0-4A25-91D5-9BFF17468B09}">
      <dsp:nvSpPr>
        <dsp:cNvPr id="0" name=""/>
        <dsp:cNvSpPr/>
      </dsp:nvSpPr>
      <dsp:spPr>
        <a:xfrm>
          <a:off x="1741081" y="251127"/>
          <a:ext cx="1393759" cy="13937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3F8E84-C1A3-4743-B477-A10362D93E36}">
      <dsp:nvSpPr>
        <dsp:cNvPr id="0" name=""/>
        <dsp:cNvSpPr/>
      </dsp:nvSpPr>
      <dsp:spPr>
        <a:xfrm>
          <a:off x="3228995" y="0"/>
          <a:ext cx="1492518" cy="4185465"/>
        </a:xfrm>
        <a:prstGeom prst="roundRect">
          <a:avLst>
            <a:gd name="adj" fmla="val 10000"/>
          </a:avLst>
        </a:prstGeom>
        <a:solidFill>
          <a:srgbClr val="D3B292"/>
        </a:solidFill>
        <a:ln w="317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Nova condição, </a:t>
          </a:r>
          <a:br>
            <a:rPr lang="pt-BR" sz="2000" b="1" kern="1200" dirty="0">
              <a:solidFill>
                <a:schemeClr val="tx1"/>
              </a:solidFill>
            </a:rPr>
          </a:br>
          <a:r>
            <a:rPr lang="pt-BR" sz="2000" b="0" kern="1200" dirty="0">
              <a:solidFill>
                <a:schemeClr val="tx1"/>
              </a:solidFill>
            </a:rPr>
            <a:t>à mesa do Pai</a:t>
          </a:r>
        </a:p>
      </dsp:txBody>
      <dsp:txXfrm>
        <a:off x="3228995" y="1674186"/>
        <a:ext cx="1492518" cy="1674186"/>
      </dsp:txXfrm>
    </dsp:sp>
    <dsp:sp modelId="{CB41A997-4C5C-4E0D-98C0-EA3168361D4B}">
      <dsp:nvSpPr>
        <dsp:cNvPr id="0" name=""/>
        <dsp:cNvSpPr/>
      </dsp:nvSpPr>
      <dsp:spPr>
        <a:xfrm>
          <a:off x="3278374" y="251127"/>
          <a:ext cx="1393759" cy="13937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9000" r="-2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09F0F-24A4-45AC-BD8E-4948423F5CFB}">
      <dsp:nvSpPr>
        <dsp:cNvPr id="0" name=""/>
        <dsp:cNvSpPr/>
      </dsp:nvSpPr>
      <dsp:spPr>
        <a:xfrm>
          <a:off x="4766289" y="0"/>
          <a:ext cx="1492518" cy="4185465"/>
        </a:xfrm>
        <a:prstGeom prst="roundRect">
          <a:avLst>
            <a:gd name="adj" fmla="val 10000"/>
          </a:avLst>
        </a:prstGeom>
        <a:solidFill>
          <a:srgbClr val="D3B292"/>
        </a:solidFill>
        <a:ln w="317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Novos frutos, </a:t>
          </a:r>
          <a:r>
            <a:rPr lang="pt-BR" sz="2000" b="0" kern="1200" dirty="0">
              <a:solidFill>
                <a:schemeClr val="tx1"/>
              </a:solidFill>
            </a:rPr>
            <a:t>do</a:t>
          </a:r>
          <a:r>
            <a:rPr lang="pt-BR" sz="2000" b="1" kern="1200" dirty="0">
              <a:solidFill>
                <a:schemeClr val="tx1"/>
              </a:solidFill>
            </a:rPr>
            <a:t> </a:t>
          </a:r>
          <a:r>
            <a:rPr lang="pt-BR" sz="2000" b="0" kern="1200" dirty="0">
              <a:solidFill>
                <a:schemeClr val="tx1"/>
              </a:solidFill>
            </a:rPr>
            <a:t>Espírito Santo</a:t>
          </a:r>
        </a:p>
      </dsp:txBody>
      <dsp:txXfrm>
        <a:off x="4766289" y="1674186"/>
        <a:ext cx="1492518" cy="1674186"/>
      </dsp:txXfrm>
    </dsp:sp>
    <dsp:sp modelId="{5D4FABF7-0004-4BC2-8305-69BE04FF1302}">
      <dsp:nvSpPr>
        <dsp:cNvPr id="0" name=""/>
        <dsp:cNvSpPr/>
      </dsp:nvSpPr>
      <dsp:spPr>
        <a:xfrm>
          <a:off x="4815668" y="251127"/>
          <a:ext cx="1393759" cy="139375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90D0C1-46EF-4373-A3BF-20187F1867C6}">
      <dsp:nvSpPr>
        <dsp:cNvPr id="0" name=""/>
        <dsp:cNvSpPr/>
      </dsp:nvSpPr>
      <dsp:spPr>
        <a:xfrm>
          <a:off x="6303583" y="0"/>
          <a:ext cx="1492518" cy="4185465"/>
        </a:xfrm>
        <a:prstGeom prst="roundRect">
          <a:avLst>
            <a:gd name="adj" fmla="val 10000"/>
          </a:avLst>
        </a:prstGeom>
        <a:solidFill>
          <a:srgbClr val="D3B292"/>
        </a:solidFill>
        <a:ln w="317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Novas atitudes, </a:t>
          </a:r>
          <a:r>
            <a:rPr lang="pt-BR" sz="2000" b="0" kern="1200" dirty="0">
              <a:solidFill>
                <a:schemeClr val="tx1"/>
              </a:solidFill>
            </a:rPr>
            <a:t>no exemplo do Filho</a:t>
          </a:r>
        </a:p>
      </dsp:txBody>
      <dsp:txXfrm>
        <a:off x="6303583" y="1674186"/>
        <a:ext cx="1492518" cy="1674186"/>
      </dsp:txXfrm>
    </dsp:sp>
    <dsp:sp modelId="{ED3A0587-C53C-4B7C-A873-A3ED905480CE}">
      <dsp:nvSpPr>
        <dsp:cNvPr id="0" name=""/>
        <dsp:cNvSpPr/>
      </dsp:nvSpPr>
      <dsp:spPr>
        <a:xfrm>
          <a:off x="6352962" y="251127"/>
          <a:ext cx="1393759" cy="139375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8F8DE9-0458-41EB-95FC-3FFF24E00612}">
      <dsp:nvSpPr>
        <dsp:cNvPr id="0" name=""/>
        <dsp:cNvSpPr/>
      </dsp:nvSpPr>
      <dsp:spPr>
        <a:xfrm>
          <a:off x="360042" y="3250002"/>
          <a:ext cx="7173834" cy="824547"/>
        </a:xfrm>
        <a:prstGeom prst="rightArrow">
          <a:avLst/>
        </a:prstGeom>
        <a:solidFill>
          <a:srgbClr val="94796D"/>
        </a:solidFill>
        <a:ln w="31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0195-3137-4DE5-9787-1B2042135E8F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40F4-3372-408A-B089-D8F3B352C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 descr="Uma imagem contendo favo de mel, objeto&#10;&#10;Descrição gerada automaticamente">
            <a:extLst>
              <a:ext uri="{FF2B5EF4-FFF2-40B4-BE49-F238E27FC236}">
                <a16:creationId xmlns:a16="http://schemas.microsoft.com/office/drawing/2014/main" id="{6F4B0BC7-EA5B-427A-B734-E0EAABCFE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sentadas na grama&#10;&#10;Descrição gerada automaticamente">
            <a:extLst>
              <a:ext uri="{FF2B5EF4-FFF2-40B4-BE49-F238E27FC236}">
                <a16:creationId xmlns:a16="http://schemas.microsoft.com/office/drawing/2014/main" id="{62821A47-5295-49AB-8496-335D979F5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9" y="0"/>
            <a:ext cx="2688428" cy="6828020"/>
          </a:xfrm>
          <a:prstGeom prst="rect">
            <a:avLst/>
          </a:prstGeom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7C5F813-40C3-47FA-B664-215F6787D186}"/>
              </a:ext>
            </a:extLst>
          </p:cNvPr>
          <p:cNvSpPr/>
          <p:nvPr userDrawn="1"/>
        </p:nvSpPr>
        <p:spPr>
          <a:xfrm>
            <a:off x="4028" y="-12316"/>
            <a:ext cx="2700123" cy="6865200"/>
          </a:xfrm>
          <a:custGeom>
            <a:avLst/>
            <a:gdLst>
              <a:gd name="connsiteX0" fmla="*/ 0 w 2700123"/>
              <a:gd name="connsiteY0" fmla="*/ 0 h 6858000"/>
              <a:gd name="connsiteX1" fmla="*/ 2700123 w 2700123"/>
              <a:gd name="connsiteY1" fmla="*/ 0 h 6858000"/>
              <a:gd name="connsiteX2" fmla="*/ 2700123 w 2700123"/>
              <a:gd name="connsiteY2" fmla="*/ 6858000 h 6858000"/>
              <a:gd name="connsiteX3" fmla="*/ 1020461 w 2700123"/>
              <a:gd name="connsiteY3" fmla="*/ 6858000 h 6858000"/>
              <a:gd name="connsiteX4" fmla="*/ 1020461 w 2700123"/>
              <a:gd name="connsiteY4" fmla="*/ 6672377 h 6858000"/>
              <a:gd name="connsiteX5" fmla="*/ 772839 w 2700123"/>
              <a:gd name="connsiteY5" fmla="*/ 6548565 h 6858000"/>
              <a:gd name="connsiteX6" fmla="*/ 525217 w 2700123"/>
              <a:gd name="connsiteY6" fmla="*/ 6672377 h 6858000"/>
              <a:gd name="connsiteX7" fmla="*/ 525217 w 2700123"/>
              <a:gd name="connsiteY7" fmla="*/ 6858000 h 6858000"/>
              <a:gd name="connsiteX8" fmla="*/ 501642 w 2700123"/>
              <a:gd name="connsiteY8" fmla="*/ 6858000 h 6858000"/>
              <a:gd name="connsiteX9" fmla="*/ 501642 w 2700123"/>
              <a:gd name="connsiteY9" fmla="*/ 6672375 h 6858000"/>
              <a:gd name="connsiteX10" fmla="*/ 254020 w 2700123"/>
              <a:gd name="connsiteY10" fmla="*/ 6548563 h 6858000"/>
              <a:gd name="connsiteX11" fmla="*/ 6398 w 2700123"/>
              <a:gd name="connsiteY11" fmla="*/ 6672375 h 6858000"/>
              <a:gd name="connsiteX12" fmla="*/ 6398 w 2700123"/>
              <a:gd name="connsiteY12" fmla="*/ 6858000 h 6858000"/>
              <a:gd name="connsiteX13" fmla="*/ 0 w 2700123"/>
              <a:gd name="connsiteY13" fmla="*/ 6858000 h 6858000"/>
              <a:gd name="connsiteX14" fmla="*/ 0 w 2700123"/>
              <a:gd name="connsiteY14" fmla="*/ 6617899 h 6858000"/>
              <a:gd name="connsiteX15" fmla="*/ 5391 w 2700123"/>
              <a:gd name="connsiteY15" fmla="*/ 6615204 h 6858000"/>
              <a:gd name="connsiteX16" fmla="*/ 209265 w 2700123"/>
              <a:gd name="connsiteY16" fmla="*/ 6513266 h 6858000"/>
              <a:gd name="connsiteX17" fmla="*/ 209265 w 2700123"/>
              <a:gd name="connsiteY17" fmla="*/ 6191642 h 6858000"/>
              <a:gd name="connsiteX18" fmla="*/ 5391 w 2700123"/>
              <a:gd name="connsiteY18" fmla="*/ 6089706 h 6858000"/>
              <a:gd name="connsiteX19" fmla="*/ 0 w 2700123"/>
              <a:gd name="connsiteY19" fmla="*/ 6087010 h 6858000"/>
              <a:gd name="connsiteX20" fmla="*/ 0 w 2700123"/>
              <a:gd name="connsiteY20" fmla="*/ 6042007 h 6858000"/>
              <a:gd name="connsiteX21" fmla="*/ 5392 w 2700123"/>
              <a:gd name="connsiteY21" fmla="*/ 6044703 h 6858000"/>
              <a:gd name="connsiteX22" fmla="*/ 5392 w 2700123"/>
              <a:gd name="connsiteY22" fmla="*/ 6044702 h 6858000"/>
              <a:gd name="connsiteX23" fmla="*/ 240045 w 2700123"/>
              <a:gd name="connsiteY23" fmla="*/ 6162028 h 6858000"/>
              <a:gd name="connsiteX24" fmla="*/ 487667 w 2700123"/>
              <a:gd name="connsiteY24" fmla="*/ 6038217 h 6858000"/>
              <a:gd name="connsiteX25" fmla="*/ 487667 w 2700123"/>
              <a:gd name="connsiteY25" fmla="*/ 5716593 h 6858000"/>
              <a:gd name="connsiteX26" fmla="*/ 240045 w 2700123"/>
              <a:gd name="connsiteY26" fmla="*/ 5592782 h 6858000"/>
              <a:gd name="connsiteX27" fmla="*/ 5392 w 2700123"/>
              <a:gd name="connsiteY27" fmla="*/ 5710109 h 6858000"/>
              <a:gd name="connsiteX28" fmla="*/ 5392 w 2700123"/>
              <a:gd name="connsiteY28" fmla="*/ 5710110 h 6858000"/>
              <a:gd name="connsiteX29" fmla="*/ 0 w 2700123"/>
              <a:gd name="connsiteY29" fmla="*/ 5712806 h 6858000"/>
              <a:gd name="connsiteX30" fmla="*/ 0 w 2700123"/>
              <a:gd name="connsiteY30" fmla="*/ 5656433 h 6858000"/>
              <a:gd name="connsiteX31" fmla="*/ 5391 w 2700123"/>
              <a:gd name="connsiteY31" fmla="*/ 5653738 h 6858000"/>
              <a:gd name="connsiteX32" fmla="*/ 5391 w 2700123"/>
              <a:gd name="connsiteY32" fmla="*/ 5128241 h 6858000"/>
              <a:gd name="connsiteX33" fmla="*/ 0 w 2700123"/>
              <a:gd name="connsiteY33" fmla="*/ 5125545 h 6858000"/>
              <a:gd name="connsiteX34" fmla="*/ 0 w 2700123"/>
              <a:gd name="connsiteY34" fmla="*/ 5080540 h 6858000"/>
              <a:gd name="connsiteX35" fmla="*/ 5392 w 2700123"/>
              <a:gd name="connsiteY35" fmla="*/ 5083236 h 6858000"/>
              <a:gd name="connsiteX36" fmla="*/ 5392 w 2700123"/>
              <a:gd name="connsiteY36" fmla="*/ 5083235 h 6858000"/>
              <a:gd name="connsiteX37" fmla="*/ 240045 w 2700123"/>
              <a:gd name="connsiteY37" fmla="*/ 5200562 h 6858000"/>
              <a:gd name="connsiteX38" fmla="*/ 487667 w 2700123"/>
              <a:gd name="connsiteY38" fmla="*/ 5076751 h 6858000"/>
              <a:gd name="connsiteX39" fmla="*/ 487667 w 2700123"/>
              <a:gd name="connsiteY39" fmla="*/ 4755127 h 6858000"/>
              <a:gd name="connsiteX40" fmla="*/ 240045 w 2700123"/>
              <a:gd name="connsiteY40" fmla="*/ 4631316 h 6858000"/>
              <a:gd name="connsiteX41" fmla="*/ 5392 w 2700123"/>
              <a:gd name="connsiteY41" fmla="*/ 4748642 h 6858000"/>
              <a:gd name="connsiteX42" fmla="*/ 5392 w 2700123"/>
              <a:gd name="connsiteY42" fmla="*/ 4748643 h 6858000"/>
              <a:gd name="connsiteX43" fmla="*/ 0 w 2700123"/>
              <a:gd name="connsiteY43" fmla="*/ 4751339 h 6858000"/>
              <a:gd name="connsiteX44" fmla="*/ 0 w 2700123"/>
              <a:gd name="connsiteY44" fmla="*/ 4694967 h 6858000"/>
              <a:gd name="connsiteX45" fmla="*/ 5391 w 2700123"/>
              <a:gd name="connsiteY45" fmla="*/ 4692272 h 6858000"/>
              <a:gd name="connsiteX46" fmla="*/ 5391 w 2700123"/>
              <a:gd name="connsiteY46" fmla="*/ 4166775 h 6858000"/>
              <a:gd name="connsiteX47" fmla="*/ 0 w 2700123"/>
              <a:gd name="connsiteY47" fmla="*/ 4164079 h 6858000"/>
              <a:gd name="connsiteX48" fmla="*/ 0 w 2700123"/>
              <a:gd name="connsiteY48" fmla="*/ 4119074 h 6858000"/>
              <a:gd name="connsiteX49" fmla="*/ 5392 w 2700123"/>
              <a:gd name="connsiteY49" fmla="*/ 4121770 h 6858000"/>
              <a:gd name="connsiteX50" fmla="*/ 5392 w 2700123"/>
              <a:gd name="connsiteY50" fmla="*/ 4121769 h 6858000"/>
              <a:gd name="connsiteX51" fmla="*/ 240045 w 2700123"/>
              <a:gd name="connsiteY51" fmla="*/ 4239096 h 6858000"/>
              <a:gd name="connsiteX52" fmla="*/ 487667 w 2700123"/>
              <a:gd name="connsiteY52" fmla="*/ 4115285 h 6858000"/>
              <a:gd name="connsiteX53" fmla="*/ 487667 w 2700123"/>
              <a:gd name="connsiteY53" fmla="*/ 3793661 h 6858000"/>
              <a:gd name="connsiteX54" fmla="*/ 240045 w 2700123"/>
              <a:gd name="connsiteY54" fmla="*/ 3669850 h 6858000"/>
              <a:gd name="connsiteX55" fmla="*/ 5392 w 2700123"/>
              <a:gd name="connsiteY55" fmla="*/ 3787176 h 6858000"/>
              <a:gd name="connsiteX56" fmla="*/ 5392 w 2700123"/>
              <a:gd name="connsiteY56" fmla="*/ 3787177 h 6858000"/>
              <a:gd name="connsiteX57" fmla="*/ 0 w 2700123"/>
              <a:gd name="connsiteY57" fmla="*/ 3789873 h 6858000"/>
              <a:gd name="connsiteX58" fmla="*/ 0 w 2700123"/>
              <a:gd name="connsiteY58" fmla="*/ 3733501 h 6858000"/>
              <a:gd name="connsiteX59" fmla="*/ 5391 w 2700123"/>
              <a:gd name="connsiteY59" fmla="*/ 3730806 h 6858000"/>
              <a:gd name="connsiteX60" fmla="*/ 5391 w 2700123"/>
              <a:gd name="connsiteY60" fmla="*/ 3205309 h 6858000"/>
              <a:gd name="connsiteX61" fmla="*/ 0 w 2700123"/>
              <a:gd name="connsiteY61" fmla="*/ 3202613 h 6858000"/>
              <a:gd name="connsiteX62" fmla="*/ 0 w 2700123"/>
              <a:gd name="connsiteY62" fmla="*/ 3157608 h 6858000"/>
              <a:gd name="connsiteX63" fmla="*/ 5392 w 2700123"/>
              <a:gd name="connsiteY63" fmla="*/ 3160304 h 6858000"/>
              <a:gd name="connsiteX64" fmla="*/ 5392 w 2700123"/>
              <a:gd name="connsiteY64" fmla="*/ 3160303 h 6858000"/>
              <a:gd name="connsiteX65" fmla="*/ 240045 w 2700123"/>
              <a:gd name="connsiteY65" fmla="*/ 3277630 h 6858000"/>
              <a:gd name="connsiteX66" fmla="*/ 487667 w 2700123"/>
              <a:gd name="connsiteY66" fmla="*/ 3153819 h 6858000"/>
              <a:gd name="connsiteX67" fmla="*/ 487667 w 2700123"/>
              <a:gd name="connsiteY67" fmla="*/ 2832195 h 6858000"/>
              <a:gd name="connsiteX68" fmla="*/ 240045 w 2700123"/>
              <a:gd name="connsiteY68" fmla="*/ 2708384 h 6858000"/>
              <a:gd name="connsiteX69" fmla="*/ 5392 w 2700123"/>
              <a:gd name="connsiteY69" fmla="*/ 2825710 h 6858000"/>
              <a:gd name="connsiteX70" fmla="*/ 5392 w 2700123"/>
              <a:gd name="connsiteY70" fmla="*/ 2825711 h 6858000"/>
              <a:gd name="connsiteX71" fmla="*/ 0 w 2700123"/>
              <a:gd name="connsiteY71" fmla="*/ 2828407 h 6858000"/>
              <a:gd name="connsiteX72" fmla="*/ 0 w 2700123"/>
              <a:gd name="connsiteY72" fmla="*/ 2772035 h 6858000"/>
              <a:gd name="connsiteX73" fmla="*/ 5391 w 2700123"/>
              <a:gd name="connsiteY73" fmla="*/ 2769340 h 6858000"/>
              <a:gd name="connsiteX74" fmla="*/ 5391 w 2700123"/>
              <a:gd name="connsiteY74" fmla="*/ 2243843 h 6858000"/>
              <a:gd name="connsiteX75" fmla="*/ 0 w 2700123"/>
              <a:gd name="connsiteY75" fmla="*/ 2241147 h 6858000"/>
              <a:gd name="connsiteX76" fmla="*/ 0 w 2700123"/>
              <a:gd name="connsiteY76" fmla="*/ 2196142 h 6858000"/>
              <a:gd name="connsiteX77" fmla="*/ 5392 w 2700123"/>
              <a:gd name="connsiteY77" fmla="*/ 2198838 h 6858000"/>
              <a:gd name="connsiteX78" fmla="*/ 5392 w 2700123"/>
              <a:gd name="connsiteY78" fmla="*/ 2198837 h 6858000"/>
              <a:gd name="connsiteX79" fmla="*/ 240045 w 2700123"/>
              <a:gd name="connsiteY79" fmla="*/ 2316164 h 6858000"/>
              <a:gd name="connsiteX80" fmla="*/ 487667 w 2700123"/>
              <a:gd name="connsiteY80" fmla="*/ 2192353 h 6858000"/>
              <a:gd name="connsiteX81" fmla="*/ 487667 w 2700123"/>
              <a:gd name="connsiteY81" fmla="*/ 1870729 h 6858000"/>
              <a:gd name="connsiteX82" fmla="*/ 240045 w 2700123"/>
              <a:gd name="connsiteY82" fmla="*/ 1746918 h 6858000"/>
              <a:gd name="connsiteX83" fmla="*/ 5392 w 2700123"/>
              <a:gd name="connsiteY83" fmla="*/ 1864244 h 6858000"/>
              <a:gd name="connsiteX84" fmla="*/ 5392 w 2700123"/>
              <a:gd name="connsiteY84" fmla="*/ 1864245 h 6858000"/>
              <a:gd name="connsiteX85" fmla="*/ 0 w 2700123"/>
              <a:gd name="connsiteY85" fmla="*/ 1866941 h 6858000"/>
              <a:gd name="connsiteX86" fmla="*/ 0 w 2700123"/>
              <a:gd name="connsiteY86" fmla="*/ 1810569 h 6858000"/>
              <a:gd name="connsiteX87" fmla="*/ 5391 w 2700123"/>
              <a:gd name="connsiteY87" fmla="*/ 1807874 h 6858000"/>
              <a:gd name="connsiteX88" fmla="*/ 5391 w 2700123"/>
              <a:gd name="connsiteY88" fmla="*/ 1282377 h 6858000"/>
              <a:gd name="connsiteX89" fmla="*/ 0 w 2700123"/>
              <a:gd name="connsiteY89" fmla="*/ 1279681 h 6858000"/>
              <a:gd name="connsiteX90" fmla="*/ 0 w 2700123"/>
              <a:gd name="connsiteY90" fmla="*/ 1232323 h 6858000"/>
              <a:gd name="connsiteX91" fmla="*/ 5392 w 2700123"/>
              <a:gd name="connsiteY91" fmla="*/ 1235019 h 6858000"/>
              <a:gd name="connsiteX92" fmla="*/ 5392 w 2700123"/>
              <a:gd name="connsiteY92" fmla="*/ 1235018 h 6858000"/>
              <a:gd name="connsiteX93" fmla="*/ 240045 w 2700123"/>
              <a:gd name="connsiteY93" fmla="*/ 1352345 h 6858000"/>
              <a:gd name="connsiteX94" fmla="*/ 487667 w 2700123"/>
              <a:gd name="connsiteY94" fmla="*/ 1228534 h 6858000"/>
              <a:gd name="connsiteX95" fmla="*/ 487667 w 2700123"/>
              <a:gd name="connsiteY95" fmla="*/ 906910 h 6858000"/>
              <a:gd name="connsiteX96" fmla="*/ 240045 w 2700123"/>
              <a:gd name="connsiteY96" fmla="*/ 783099 h 6858000"/>
              <a:gd name="connsiteX97" fmla="*/ 5392 w 2700123"/>
              <a:gd name="connsiteY97" fmla="*/ 900425 h 6858000"/>
              <a:gd name="connsiteX98" fmla="*/ 5392 w 2700123"/>
              <a:gd name="connsiteY98" fmla="*/ 900426 h 6858000"/>
              <a:gd name="connsiteX99" fmla="*/ 0 w 2700123"/>
              <a:gd name="connsiteY99" fmla="*/ 903122 h 6858000"/>
              <a:gd name="connsiteX100" fmla="*/ 0 w 2700123"/>
              <a:gd name="connsiteY100" fmla="*/ 846750 h 6858000"/>
              <a:gd name="connsiteX101" fmla="*/ 5391 w 2700123"/>
              <a:gd name="connsiteY101" fmla="*/ 844055 h 6858000"/>
              <a:gd name="connsiteX102" fmla="*/ 5391 w 2700123"/>
              <a:gd name="connsiteY102" fmla="*/ 318558 h 6858000"/>
              <a:gd name="connsiteX103" fmla="*/ 0 w 2700123"/>
              <a:gd name="connsiteY103" fmla="*/ 315862 h 6858000"/>
              <a:gd name="connsiteX104" fmla="*/ 0 w 2700123"/>
              <a:gd name="connsiteY104" fmla="*/ 270857 h 6858000"/>
              <a:gd name="connsiteX105" fmla="*/ 5392 w 2700123"/>
              <a:gd name="connsiteY105" fmla="*/ 273553 h 6858000"/>
              <a:gd name="connsiteX106" fmla="*/ 5392 w 2700123"/>
              <a:gd name="connsiteY106" fmla="*/ 257510 h 6858000"/>
              <a:gd name="connsiteX107" fmla="*/ 240045 w 2700123"/>
              <a:gd name="connsiteY107" fmla="*/ 374837 h 6858000"/>
              <a:gd name="connsiteX108" fmla="*/ 487667 w 2700123"/>
              <a:gd name="connsiteY108" fmla="*/ 251026 h 6858000"/>
              <a:gd name="connsiteX109" fmla="*/ 487667 w 2700123"/>
              <a:gd name="connsiteY109" fmla="*/ 1009 h 6858000"/>
              <a:gd name="connsiteX110" fmla="*/ 5392 w 2700123"/>
              <a:gd name="connsiteY110" fmla="*/ 1009 h 6858000"/>
              <a:gd name="connsiteX111" fmla="*/ 5392 w 2700123"/>
              <a:gd name="connsiteY111" fmla="*/ 17052 h 6858000"/>
              <a:gd name="connsiteX112" fmla="*/ 0 w 2700123"/>
              <a:gd name="connsiteY112" fmla="*/ 17052 h 6858000"/>
              <a:gd name="connsiteX113" fmla="*/ 0 w 2700123"/>
              <a:gd name="connsiteY113" fmla="*/ 0 h 6858000"/>
              <a:gd name="connsiteX114" fmla="*/ 501642 w 2700123"/>
              <a:gd name="connsiteY114" fmla="*/ 296682 h 6858000"/>
              <a:gd name="connsiteX115" fmla="*/ 254020 w 2700123"/>
              <a:gd name="connsiteY115" fmla="*/ 420493 h 6858000"/>
              <a:gd name="connsiteX116" fmla="*/ 254020 w 2700123"/>
              <a:gd name="connsiteY116" fmla="*/ 742117 h 6858000"/>
              <a:gd name="connsiteX117" fmla="*/ 501642 w 2700123"/>
              <a:gd name="connsiteY117" fmla="*/ 865928 h 6858000"/>
              <a:gd name="connsiteX118" fmla="*/ 749264 w 2700123"/>
              <a:gd name="connsiteY118" fmla="*/ 742117 h 6858000"/>
              <a:gd name="connsiteX119" fmla="*/ 749264 w 2700123"/>
              <a:gd name="connsiteY119" fmla="*/ 420493 h 6858000"/>
              <a:gd name="connsiteX120" fmla="*/ 501642 w 2700123"/>
              <a:gd name="connsiteY120" fmla="*/ 296682 h 6858000"/>
              <a:gd name="connsiteX121" fmla="*/ 1041642 w 2700123"/>
              <a:gd name="connsiteY121" fmla="*/ 296682 h 6858000"/>
              <a:gd name="connsiteX122" fmla="*/ 794020 w 2700123"/>
              <a:gd name="connsiteY122" fmla="*/ 420493 h 6858000"/>
              <a:gd name="connsiteX123" fmla="*/ 794020 w 2700123"/>
              <a:gd name="connsiteY123" fmla="*/ 742117 h 6858000"/>
              <a:gd name="connsiteX124" fmla="*/ 1041642 w 2700123"/>
              <a:gd name="connsiteY124" fmla="*/ 865928 h 6858000"/>
              <a:gd name="connsiteX125" fmla="*/ 1289264 w 2700123"/>
              <a:gd name="connsiteY125" fmla="*/ 742117 h 6858000"/>
              <a:gd name="connsiteX126" fmla="*/ 1289264 w 2700123"/>
              <a:gd name="connsiteY126" fmla="*/ 420493 h 6858000"/>
              <a:gd name="connsiteX127" fmla="*/ 1041642 w 2700123"/>
              <a:gd name="connsiteY127" fmla="*/ 296682 h 6858000"/>
              <a:gd name="connsiteX128" fmla="*/ 1312839 w 2700123"/>
              <a:gd name="connsiteY128" fmla="*/ 777415 h 6858000"/>
              <a:gd name="connsiteX129" fmla="*/ 1065217 w 2700123"/>
              <a:gd name="connsiteY129" fmla="*/ 901226 h 6858000"/>
              <a:gd name="connsiteX130" fmla="*/ 1065217 w 2700123"/>
              <a:gd name="connsiteY130" fmla="*/ 1222850 h 6858000"/>
              <a:gd name="connsiteX131" fmla="*/ 1312839 w 2700123"/>
              <a:gd name="connsiteY131" fmla="*/ 1346661 h 6858000"/>
              <a:gd name="connsiteX132" fmla="*/ 1560461 w 2700123"/>
              <a:gd name="connsiteY132" fmla="*/ 1222850 h 6858000"/>
              <a:gd name="connsiteX133" fmla="*/ 1560461 w 2700123"/>
              <a:gd name="connsiteY133" fmla="*/ 901226 h 6858000"/>
              <a:gd name="connsiteX134" fmla="*/ 1312839 w 2700123"/>
              <a:gd name="connsiteY134" fmla="*/ 777415 h 6858000"/>
              <a:gd name="connsiteX135" fmla="*/ 1852839 w 2700123"/>
              <a:gd name="connsiteY135" fmla="*/ 777415 h 6858000"/>
              <a:gd name="connsiteX136" fmla="*/ 1605217 w 2700123"/>
              <a:gd name="connsiteY136" fmla="*/ 901226 h 6858000"/>
              <a:gd name="connsiteX137" fmla="*/ 1605217 w 2700123"/>
              <a:gd name="connsiteY137" fmla="*/ 1222850 h 6858000"/>
              <a:gd name="connsiteX138" fmla="*/ 1852839 w 2700123"/>
              <a:gd name="connsiteY138" fmla="*/ 1346661 h 6858000"/>
              <a:gd name="connsiteX139" fmla="*/ 2100461 w 2700123"/>
              <a:gd name="connsiteY139" fmla="*/ 1222850 h 6858000"/>
              <a:gd name="connsiteX140" fmla="*/ 2100461 w 2700123"/>
              <a:gd name="connsiteY140" fmla="*/ 901226 h 6858000"/>
              <a:gd name="connsiteX141" fmla="*/ 1852839 w 2700123"/>
              <a:gd name="connsiteY141" fmla="*/ 777415 h 6858000"/>
              <a:gd name="connsiteX142" fmla="*/ 1581642 w 2700123"/>
              <a:gd name="connsiteY142" fmla="*/ 1260501 h 6858000"/>
              <a:gd name="connsiteX143" fmla="*/ 1334020 w 2700123"/>
              <a:gd name="connsiteY143" fmla="*/ 1384312 h 6858000"/>
              <a:gd name="connsiteX144" fmla="*/ 1334020 w 2700123"/>
              <a:gd name="connsiteY144" fmla="*/ 1705936 h 6858000"/>
              <a:gd name="connsiteX145" fmla="*/ 1581642 w 2700123"/>
              <a:gd name="connsiteY145" fmla="*/ 1829747 h 6858000"/>
              <a:gd name="connsiteX146" fmla="*/ 1829264 w 2700123"/>
              <a:gd name="connsiteY146" fmla="*/ 1705936 h 6858000"/>
              <a:gd name="connsiteX147" fmla="*/ 1829264 w 2700123"/>
              <a:gd name="connsiteY147" fmla="*/ 1384312 h 6858000"/>
              <a:gd name="connsiteX148" fmla="*/ 1581642 w 2700123"/>
              <a:gd name="connsiteY148" fmla="*/ 1260501 h 6858000"/>
              <a:gd name="connsiteX149" fmla="*/ 1852839 w 2700123"/>
              <a:gd name="connsiteY149" fmla="*/ 1741234 h 6858000"/>
              <a:gd name="connsiteX150" fmla="*/ 1605217 w 2700123"/>
              <a:gd name="connsiteY150" fmla="*/ 1865045 h 6858000"/>
              <a:gd name="connsiteX151" fmla="*/ 1605217 w 2700123"/>
              <a:gd name="connsiteY151" fmla="*/ 2186669 h 6858000"/>
              <a:gd name="connsiteX152" fmla="*/ 1852839 w 2700123"/>
              <a:gd name="connsiteY152" fmla="*/ 2310480 h 6858000"/>
              <a:gd name="connsiteX153" fmla="*/ 2100461 w 2700123"/>
              <a:gd name="connsiteY153" fmla="*/ 2186669 h 6858000"/>
              <a:gd name="connsiteX154" fmla="*/ 2100461 w 2700123"/>
              <a:gd name="connsiteY154" fmla="*/ 1865045 h 6858000"/>
              <a:gd name="connsiteX155" fmla="*/ 1852839 w 2700123"/>
              <a:gd name="connsiteY155" fmla="*/ 1741234 h 6858000"/>
              <a:gd name="connsiteX156" fmla="*/ 2121642 w 2700123"/>
              <a:gd name="connsiteY156" fmla="*/ 2221967 h 6858000"/>
              <a:gd name="connsiteX157" fmla="*/ 1874020 w 2700123"/>
              <a:gd name="connsiteY157" fmla="*/ 2345778 h 6858000"/>
              <a:gd name="connsiteX158" fmla="*/ 1874020 w 2700123"/>
              <a:gd name="connsiteY158" fmla="*/ 2667402 h 6858000"/>
              <a:gd name="connsiteX159" fmla="*/ 2121642 w 2700123"/>
              <a:gd name="connsiteY159" fmla="*/ 2791213 h 6858000"/>
              <a:gd name="connsiteX160" fmla="*/ 2369264 w 2700123"/>
              <a:gd name="connsiteY160" fmla="*/ 2667402 h 6858000"/>
              <a:gd name="connsiteX161" fmla="*/ 2369264 w 2700123"/>
              <a:gd name="connsiteY161" fmla="*/ 2345778 h 6858000"/>
              <a:gd name="connsiteX162" fmla="*/ 2121642 w 2700123"/>
              <a:gd name="connsiteY162" fmla="*/ 2221967 h 6858000"/>
              <a:gd name="connsiteX163" fmla="*/ 772839 w 2700123"/>
              <a:gd name="connsiteY163" fmla="*/ 777415 h 6858000"/>
              <a:gd name="connsiteX164" fmla="*/ 525217 w 2700123"/>
              <a:gd name="connsiteY164" fmla="*/ 901226 h 6858000"/>
              <a:gd name="connsiteX165" fmla="*/ 525217 w 2700123"/>
              <a:gd name="connsiteY165" fmla="*/ 1222850 h 6858000"/>
              <a:gd name="connsiteX166" fmla="*/ 772839 w 2700123"/>
              <a:gd name="connsiteY166" fmla="*/ 1346661 h 6858000"/>
              <a:gd name="connsiteX167" fmla="*/ 1020461 w 2700123"/>
              <a:gd name="connsiteY167" fmla="*/ 1222850 h 6858000"/>
              <a:gd name="connsiteX168" fmla="*/ 1020461 w 2700123"/>
              <a:gd name="connsiteY168" fmla="*/ 901226 h 6858000"/>
              <a:gd name="connsiteX169" fmla="*/ 772839 w 2700123"/>
              <a:gd name="connsiteY169" fmla="*/ 777415 h 6858000"/>
              <a:gd name="connsiteX170" fmla="*/ 1041642 w 2700123"/>
              <a:gd name="connsiteY170" fmla="*/ 1260501 h 6858000"/>
              <a:gd name="connsiteX171" fmla="*/ 794020 w 2700123"/>
              <a:gd name="connsiteY171" fmla="*/ 1384312 h 6858000"/>
              <a:gd name="connsiteX172" fmla="*/ 794020 w 2700123"/>
              <a:gd name="connsiteY172" fmla="*/ 1705936 h 6858000"/>
              <a:gd name="connsiteX173" fmla="*/ 1041642 w 2700123"/>
              <a:gd name="connsiteY173" fmla="*/ 1829747 h 6858000"/>
              <a:gd name="connsiteX174" fmla="*/ 1289264 w 2700123"/>
              <a:gd name="connsiteY174" fmla="*/ 1705936 h 6858000"/>
              <a:gd name="connsiteX175" fmla="*/ 1289264 w 2700123"/>
              <a:gd name="connsiteY175" fmla="*/ 1384312 h 6858000"/>
              <a:gd name="connsiteX176" fmla="*/ 1041642 w 2700123"/>
              <a:gd name="connsiteY176" fmla="*/ 1260501 h 6858000"/>
              <a:gd name="connsiteX177" fmla="*/ 1312839 w 2700123"/>
              <a:gd name="connsiteY177" fmla="*/ 1741234 h 6858000"/>
              <a:gd name="connsiteX178" fmla="*/ 1065217 w 2700123"/>
              <a:gd name="connsiteY178" fmla="*/ 1865045 h 6858000"/>
              <a:gd name="connsiteX179" fmla="*/ 1065217 w 2700123"/>
              <a:gd name="connsiteY179" fmla="*/ 2186669 h 6858000"/>
              <a:gd name="connsiteX180" fmla="*/ 1312839 w 2700123"/>
              <a:gd name="connsiteY180" fmla="*/ 2310480 h 6858000"/>
              <a:gd name="connsiteX181" fmla="*/ 1560461 w 2700123"/>
              <a:gd name="connsiteY181" fmla="*/ 2186669 h 6858000"/>
              <a:gd name="connsiteX182" fmla="*/ 1560461 w 2700123"/>
              <a:gd name="connsiteY182" fmla="*/ 1865045 h 6858000"/>
              <a:gd name="connsiteX183" fmla="*/ 1312839 w 2700123"/>
              <a:gd name="connsiteY183" fmla="*/ 1741234 h 6858000"/>
              <a:gd name="connsiteX184" fmla="*/ 1581642 w 2700123"/>
              <a:gd name="connsiteY184" fmla="*/ 2221967 h 6858000"/>
              <a:gd name="connsiteX185" fmla="*/ 1334020 w 2700123"/>
              <a:gd name="connsiteY185" fmla="*/ 2345778 h 6858000"/>
              <a:gd name="connsiteX186" fmla="*/ 1334020 w 2700123"/>
              <a:gd name="connsiteY186" fmla="*/ 2667402 h 6858000"/>
              <a:gd name="connsiteX187" fmla="*/ 1581642 w 2700123"/>
              <a:gd name="connsiteY187" fmla="*/ 2791213 h 6858000"/>
              <a:gd name="connsiteX188" fmla="*/ 1829264 w 2700123"/>
              <a:gd name="connsiteY188" fmla="*/ 2667402 h 6858000"/>
              <a:gd name="connsiteX189" fmla="*/ 1829264 w 2700123"/>
              <a:gd name="connsiteY189" fmla="*/ 2345778 h 6858000"/>
              <a:gd name="connsiteX190" fmla="*/ 1581642 w 2700123"/>
              <a:gd name="connsiteY190" fmla="*/ 2221967 h 6858000"/>
              <a:gd name="connsiteX191" fmla="*/ 1852839 w 2700123"/>
              <a:gd name="connsiteY191" fmla="*/ 2702700 h 6858000"/>
              <a:gd name="connsiteX192" fmla="*/ 1605217 w 2700123"/>
              <a:gd name="connsiteY192" fmla="*/ 2826511 h 6858000"/>
              <a:gd name="connsiteX193" fmla="*/ 1605217 w 2700123"/>
              <a:gd name="connsiteY193" fmla="*/ 3148135 h 6858000"/>
              <a:gd name="connsiteX194" fmla="*/ 1852839 w 2700123"/>
              <a:gd name="connsiteY194" fmla="*/ 3271946 h 6858000"/>
              <a:gd name="connsiteX195" fmla="*/ 2100461 w 2700123"/>
              <a:gd name="connsiteY195" fmla="*/ 3148135 h 6858000"/>
              <a:gd name="connsiteX196" fmla="*/ 2100461 w 2700123"/>
              <a:gd name="connsiteY196" fmla="*/ 2826511 h 6858000"/>
              <a:gd name="connsiteX197" fmla="*/ 1852839 w 2700123"/>
              <a:gd name="connsiteY197" fmla="*/ 2702700 h 6858000"/>
              <a:gd name="connsiteX198" fmla="*/ 2121642 w 2700123"/>
              <a:gd name="connsiteY198" fmla="*/ 3183433 h 6858000"/>
              <a:gd name="connsiteX199" fmla="*/ 1874020 w 2700123"/>
              <a:gd name="connsiteY199" fmla="*/ 3307244 h 6858000"/>
              <a:gd name="connsiteX200" fmla="*/ 1874020 w 2700123"/>
              <a:gd name="connsiteY200" fmla="*/ 3628868 h 6858000"/>
              <a:gd name="connsiteX201" fmla="*/ 2121642 w 2700123"/>
              <a:gd name="connsiteY201" fmla="*/ 3752679 h 6858000"/>
              <a:gd name="connsiteX202" fmla="*/ 2369264 w 2700123"/>
              <a:gd name="connsiteY202" fmla="*/ 3628868 h 6858000"/>
              <a:gd name="connsiteX203" fmla="*/ 2369264 w 2700123"/>
              <a:gd name="connsiteY203" fmla="*/ 3307244 h 6858000"/>
              <a:gd name="connsiteX204" fmla="*/ 2121642 w 2700123"/>
              <a:gd name="connsiteY204" fmla="*/ 3183433 h 6858000"/>
              <a:gd name="connsiteX205" fmla="*/ 5392 w 2700123"/>
              <a:gd name="connsiteY205" fmla="*/ 318558 h 6858000"/>
              <a:gd name="connsiteX206" fmla="*/ 5392 w 2700123"/>
              <a:gd name="connsiteY206" fmla="*/ 844055 h 6858000"/>
              <a:gd name="connsiteX207" fmla="*/ 209265 w 2700123"/>
              <a:gd name="connsiteY207" fmla="*/ 742118 h 6858000"/>
              <a:gd name="connsiteX208" fmla="*/ 209265 w 2700123"/>
              <a:gd name="connsiteY208" fmla="*/ 420494 h 6858000"/>
              <a:gd name="connsiteX209" fmla="*/ 5392 w 2700123"/>
              <a:gd name="connsiteY209" fmla="*/ 318558 h 6858000"/>
              <a:gd name="connsiteX210" fmla="*/ 501642 w 2700123"/>
              <a:gd name="connsiteY210" fmla="*/ 1260501 h 6858000"/>
              <a:gd name="connsiteX211" fmla="*/ 254020 w 2700123"/>
              <a:gd name="connsiteY211" fmla="*/ 1384312 h 6858000"/>
              <a:gd name="connsiteX212" fmla="*/ 254020 w 2700123"/>
              <a:gd name="connsiteY212" fmla="*/ 1705936 h 6858000"/>
              <a:gd name="connsiteX213" fmla="*/ 501642 w 2700123"/>
              <a:gd name="connsiteY213" fmla="*/ 1829747 h 6858000"/>
              <a:gd name="connsiteX214" fmla="*/ 749264 w 2700123"/>
              <a:gd name="connsiteY214" fmla="*/ 1705936 h 6858000"/>
              <a:gd name="connsiteX215" fmla="*/ 749264 w 2700123"/>
              <a:gd name="connsiteY215" fmla="*/ 1384312 h 6858000"/>
              <a:gd name="connsiteX216" fmla="*/ 501642 w 2700123"/>
              <a:gd name="connsiteY216" fmla="*/ 1260501 h 6858000"/>
              <a:gd name="connsiteX217" fmla="*/ 772839 w 2700123"/>
              <a:gd name="connsiteY217" fmla="*/ 1741234 h 6858000"/>
              <a:gd name="connsiteX218" fmla="*/ 525217 w 2700123"/>
              <a:gd name="connsiteY218" fmla="*/ 1865045 h 6858000"/>
              <a:gd name="connsiteX219" fmla="*/ 525217 w 2700123"/>
              <a:gd name="connsiteY219" fmla="*/ 2186669 h 6858000"/>
              <a:gd name="connsiteX220" fmla="*/ 772839 w 2700123"/>
              <a:gd name="connsiteY220" fmla="*/ 2310480 h 6858000"/>
              <a:gd name="connsiteX221" fmla="*/ 1020461 w 2700123"/>
              <a:gd name="connsiteY221" fmla="*/ 2186669 h 6858000"/>
              <a:gd name="connsiteX222" fmla="*/ 1020461 w 2700123"/>
              <a:gd name="connsiteY222" fmla="*/ 1865045 h 6858000"/>
              <a:gd name="connsiteX223" fmla="*/ 772839 w 2700123"/>
              <a:gd name="connsiteY223" fmla="*/ 1741234 h 6858000"/>
              <a:gd name="connsiteX224" fmla="*/ 1041642 w 2700123"/>
              <a:gd name="connsiteY224" fmla="*/ 2221967 h 6858000"/>
              <a:gd name="connsiteX225" fmla="*/ 794020 w 2700123"/>
              <a:gd name="connsiteY225" fmla="*/ 2345778 h 6858000"/>
              <a:gd name="connsiteX226" fmla="*/ 794020 w 2700123"/>
              <a:gd name="connsiteY226" fmla="*/ 2667402 h 6858000"/>
              <a:gd name="connsiteX227" fmla="*/ 1041642 w 2700123"/>
              <a:gd name="connsiteY227" fmla="*/ 2791213 h 6858000"/>
              <a:gd name="connsiteX228" fmla="*/ 1289264 w 2700123"/>
              <a:gd name="connsiteY228" fmla="*/ 2667402 h 6858000"/>
              <a:gd name="connsiteX229" fmla="*/ 1289264 w 2700123"/>
              <a:gd name="connsiteY229" fmla="*/ 2345778 h 6858000"/>
              <a:gd name="connsiteX230" fmla="*/ 1041642 w 2700123"/>
              <a:gd name="connsiteY230" fmla="*/ 2221967 h 6858000"/>
              <a:gd name="connsiteX231" fmla="*/ 1312839 w 2700123"/>
              <a:gd name="connsiteY231" fmla="*/ 2702700 h 6858000"/>
              <a:gd name="connsiteX232" fmla="*/ 1065217 w 2700123"/>
              <a:gd name="connsiteY232" fmla="*/ 2826511 h 6858000"/>
              <a:gd name="connsiteX233" fmla="*/ 1065217 w 2700123"/>
              <a:gd name="connsiteY233" fmla="*/ 3148135 h 6858000"/>
              <a:gd name="connsiteX234" fmla="*/ 1312839 w 2700123"/>
              <a:gd name="connsiteY234" fmla="*/ 3271946 h 6858000"/>
              <a:gd name="connsiteX235" fmla="*/ 1560461 w 2700123"/>
              <a:gd name="connsiteY235" fmla="*/ 3148135 h 6858000"/>
              <a:gd name="connsiteX236" fmla="*/ 1560461 w 2700123"/>
              <a:gd name="connsiteY236" fmla="*/ 2826511 h 6858000"/>
              <a:gd name="connsiteX237" fmla="*/ 1312839 w 2700123"/>
              <a:gd name="connsiteY237" fmla="*/ 2702700 h 6858000"/>
              <a:gd name="connsiteX238" fmla="*/ 1581642 w 2700123"/>
              <a:gd name="connsiteY238" fmla="*/ 3183433 h 6858000"/>
              <a:gd name="connsiteX239" fmla="*/ 1334020 w 2700123"/>
              <a:gd name="connsiteY239" fmla="*/ 3307244 h 6858000"/>
              <a:gd name="connsiteX240" fmla="*/ 1334020 w 2700123"/>
              <a:gd name="connsiteY240" fmla="*/ 3628868 h 6858000"/>
              <a:gd name="connsiteX241" fmla="*/ 1581642 w 2700123"/>
              <a:gd name="connsiteY241" fmla="*/ 3752679 h 6858000"/>
              <a:gd name="connsiteX242" fmla="*/ 1829264 w 2700123"/>
              <a:gd name="connsiteY242" fmla="*/ 3628868 h 6858000"/>
              <a:gd name="connsiteX243" fmla="*/ 1829264 w 2700123"/>
              <a:gd name="connsiteY243" fmla="*/ 3307244 h 6858000"/>
              <a:gd name="connsiteX244" fmla="*/ 1581642 w 2700123"/>
              <a:gd name="connsiteY244" fmla="*/ 3183433 h 6858000"/>
              <a:gd name="connsiteX245" fmla="*/ 1852839 w 2700123"/>
              <a:gd name="connsiteY245" fmla="*/ 3664166 h 6858000"/>
              <a:gd name="connsiteX246" fmla="*/ 1605217 w 2700123"/>
              <a:gd name="connsiteY246" fmla="*/ 3787977 h 6858000"/>
              <a:gd name="connsiteX247" fmla="*/ 1605217 w 2700123"/>
              <a:gd name="connsiteY247" fmla="*/ 4109601 h 6858000"/>
              <a:gd name="connsiteX248" fmla="*/ 1852839 w 2700123"/>
              <a:gd name="connsiteY248" fmla="*/ 4233412 h 6858000"/>
              <a:gd name="connsiteX249" fmla="*/ 2100461 w 2700123"/>
              <a:gd name="connsiteY249" fmla="*/ 4109601 h 6858000"/>
              <a:gd name="connsiteX250" fmla="*/ 2100461 w 2700123"/>
              <a:gd name="connsiteY250" fmla="*/ 3787977 h 6858000"/>
              <a:gd name="connsiteX251" fmla="*/ 1852839 w 2700123"/>
              <a:gd name="connsiteY251" fmla="*/ 3664166 h 6858000"/>
              <a:gd name="connsiteX252" fmla="*/ 2121642 w 2700123"/>
              <a:gd name="connsiteY252" fmla="*/ 4144899 h 6858000"/>
              <a:gd name="connsiteX253" fmla="*/ 1874020 w 2700123"/>
              <a:gd name="connsiteY253" fmla="*/ 4268710 h 6858000"/>
              <a:gd name="connsiteX254" fmla="*/ 1874020 w 2700123"/>
              <a:gd name="connsiteY254" fmla="*/ 4590334 h 6858000"/>
              <a:gd name="connsiteX255" fmla="*/ 2121642 w 2700123"/>
              <a:gd name="connsiteY255" fmla="*/ 4714145 h 6858000"/>
              <a:gd name="connsiteX256" fmla="*/ 2369264 w 2700123"/>
              <a:gd name="connsiteY256" fmla="*/ 4590334 h 6858000"/>
              <a:gd name="connsiteX257" fmla="*/ 2369264 w 2700123"/>
              <a:gd name="connsiteY257" fmla="*/ 4268710 h 6858000"/>
              <a:gd name="connsiteX258" fmla="*/ 2121642 w 2700123"/>
              <a:gd name="connsiteY258" fmla="*/ 4144899 h 6858000"/>
              <a:gd name="connsiteX259" fmla="*/ 2392839 w 2700123"/>
              <a:gd name="connsiteY259" fmla="*/ 4625632 h 6858000"/>
              <a:gd name="connsiteX260" fmla="*/ 2145217 w 2700123"/>
              <a:gd name="connsiteY260" fmla="*/ 4749443 h 6858000"/>
              <a:gd name="connsiteX261" fmla="*/ 2145217 w 2700123"/>
              <a:gd name="connsiteY261" fmla="*/ 5071067 h 6858000"/>
              <a:gd name="connsiteX262" fmla="*/ 2392839 w 2700123"/>
              <a:gd name="connsiteY262" fmla="*/ 5194878 h 6858000"/>
              <a:gd name="connsiteX263" fmla="*/ 2640461 w 2700123"/>
              <a:gd name="connsiteY263" fmla="*/ 5071067 h 6858000"/>
              <a:gd name="connsiteX264" fmla="*/ 2640461 w 2700123"/>
              <a:gd name="connsiteY264" fmla="*/ 4749443 h 6858000"/>
              <a:gd name="connsiteX265" fmla="*/ 2392839 w 2700123"/>
              <a:gd name="connsiteY265" fmla="*/ 4625632 h 6858000"/>
              <a:gd name="connsiteX266" fmla="*/ 5392 w 2700123"/>
              <a:gd name="connsiteY266" fmla="*/ 1282377 h 6858000"/>
              <a:gd name="connsiteX267" fmla="*/ 5392 w 2700123"/>
              <a:gd name="connsiteY267" fmla="*/ 1807874 h 6858000"/>
              <a:gd name="connsiteX268" fmla="*/ 209265 w 2700123"/>
              <a:gd name="connsiteY268" fmla="*/ 1705937 h 6858000"/>
              <a:gd name="connsiteX269" fmla="*/ 209265 w 2700123"/>
              <a:gd name="connsiteY269" fmla="*/ 1384313 h 6858000"/>
              <a:gd name="connsiteX270" fmla="*/ 5392 w 2700123"/>
              <a:gd name="connsiteY270" fmla="*/ 1282377 h 6858000"/>
              <a:gd name="connsiteX271" fmla="*/ 501642 w 2700123"/>
              <a:gd name="connsiteY271" fmla="*/ 2221967 h 6858000"/>
              <a:gd name="connsiteX272" fmla="*/ 254020 w 2700123"/>
              <a:gd name="connsiteY272" fmla="*/ 2345778 h 6858000"/>
              <a:gd name="connsiteX273" fmla="*/ 254020 w 2700123"/>
              <a:gd name="connsiteY273" fmla="*/ 2667402 h 6858000"/>
              <a:gd name="connsiteX274" fmla="*/ 501642 w 2700123"/>
              <a:gd name="connsiteY274" fmla="*/ 2791213 h 6858000"/>
              <a:gd name="connsiteX275" fmla="*/ 749264 w 2700123"/>
              <a:gd name="connsiteY275" fmla="*/ 2667402 h 6858000"/>
              <a:gd name="connsiteX276" fmla="*/ 749264 w 2700123"/>
              <a:gd name="connsiteY276" fmla="*/ 2345778 h 6858000"/>
              <a:gd name="connsiteX277" fmla="*/ 501642 w 2700123"/>
              <a:gd name="connsiteY277" fmla="*/ 2221967 h 6858000"/>
              <a:gd name="connsiteX278" fmla="*/ 772839 w 2700123"/>
              <a:gd name="connsiteY278" fmla="*/ 2702700 h 6858000"/>
              <a:gd name="connsiteX279" fmla="*/ 525217 w 2700123"/>
              <a:gd name="connsiteY279" fmla="*/ 2826511 h 6858000"/>
              <a:gd name="connsiteX280" fmla="*/ 525217 w 2700123"/>
              <a:gd name="connsiteY280" fmla="*/ 3148135 h 6858000"/>
              <a:gd name="connsiteX281" fmla="*/ 772839 w 2700123"/>
              <a:gd name="connsiteY281" fmla="*/ 3271946 h 6858000"/>
              <a:gd name="connsiteX282" fmla="*/ 1020461 w 2700123"/>
              <a:gd name="connsiteY282" fmla="*/ 3148135 h 6858000"/>
              <a:gd name="connsiteX283" fmla="*/ 1020461 w 2700123"/>
              <a:gd name="connsiteY283" fmla="*/ 2826511 h 6858000"/>
              <a:gd name="connsiteX284" fmla="*/ 772839 w 2700123"/>
              <a:gd name="connsiteY284" fmla="*/ 2702700 h 6858000"/>
              <a:gd name="connsiteX285" fmla="*/ 1041642 w 2700123"/>
              <a:gd name="connsiteY285" fmla="*/ 3183433 h 6858000"/>
              <a:gd name="connsiteX286" fmla="*/ 794020 w 2700123"/>
              <a:gd name="connsiteY286" fmla="*/ 3307244 h 6858000"/>
              <a:gd name="connsiteX287" fmla="*/ 794020 w 2700123"/>
              <a:gd name="connsiteY287" fmla="*/ 3628868 h 6858000"/>
              <a:gd name="connsiteX288" fmla="*/ 1041642 w 2700123"/>
              <a:gd name="connsiteY288" fmla="*/ 3752679 h 6858000"/>
              <a:gd name="connsiteX289" fmla="*/ 1289264 w 2700123"/>
              <a:gd name="connsiteY289" fmla="*/ 3628868 h 6858000"/>
              <a:gd name="connsiteX290" fmla="*/ 1289264 w 2700123"/>
              <a:gd name="connsiteY290" fmla="*/ 3307244 h 6858000"/>
              <a:gd name="connsiteX291" fmla="*/ 1041642 w 2700123"/>
              <a:gd name="connsiteY291" fmla="*/ 3183433 h 6858000"/>
              <a:gd name="connsiteX292" fmla="*/ 1312839 w 2700123"/>
              <a:gd name="connsiteY292" fmla="*/ 3664166 h 6858000"/>
              <a:gd name="connsiteX293" fmla="*/ 1065217 w 2700123"/>
              <a:gd name="connsiteY293" fmla="*/ 3787977 h 6858000"/>
              <a:gd name="connsiteX294" fmla="*/ 1065217 w 2700123"/>
              <a:gd name="connsiteY294" fmla="*/ 4109601 h 6858000"/>
              <a:gd name="connsiteX295" fmla="*/ 1312839 w 2700123"/>
              <a:gd name="connsiteY295" fmla="*/ 4233412 h 6858000"/>
              <a:gd name="connsiteX296" fmla="*/ 1560461 w 2700123"/>
              <a:gd name="connsiteY296" fmla="*/ 4109601 h 6858000"/>
              <a:gd name="connsiteX297" fmla="*/ 1560461 w 2700123"/>
              <a:gd name="connsiteY297" fmla="*/ 3787977 h 6858000"/>
              <a:gd name="connsiteX298" fmla="*/ 1312839 w 2700123"/>
              <a:gd name="connsiteY298" fmla="*/ 3664166 h 6858000"/>
              <a:gd name="connsiteX299" fmla="*/ 1581642 w 2700123"/>
              <a:gd name="connsiteY299" fmla="*/ 4144899 h 6858000"/>
              <a:gd name="connsiteX300" fmla="*/ 1334020 w 2700123"/>
              <a:gd name="connsiteY300" fmla="*/ 4268710 h 6858000"/>
              <a:gd name="connsiteX301" fmla="*/ 1334020 w 2700123"/>
              <a:gd name="connsiteY301" fmla="*/ 4590334 h 6858000"/>
              <a:gd name="connsiteX302" fmla="*/ 1581642 w 2700123"/>
              <a:gd name="connsiteY302" fmla="*/ 4714145 h 6858000"/>
              <a:gd name="connsiteX303" fmla="*/ 1829264 w 2700123"/>
              <a:gd name="connsiteY303" fmla="*/ 4590334 h 6858000"/>
              <a:gd name="connsiteX304" fmla="*/ 1829264 w 2700123"/>
              <a:gd name="connsiteY304" fmla="*/ 4268710 h 6858000"/>
              <a:gd name="connsiteX305" fmla="*/ 1581642 w 2700123"/>
              <a:gd name="connsiteY305" fmla="*/ 4144899 h 6858000"/>
              <a:gd name="connsiteX306" fmla="*/ 1852839 w 2700123"/>
              <a:gd name="connsiteY306" fmla="*/ 4625632 h 6858000"/>
              <a:gd name="connsiteX307" fmla="*/ 1605217 w 2700123"/>
              <a:gd name="connsiteY307" fmla="*/ 4749443 h 6858000"/>
              <a:gd name="connsiteX308" fmla="*/ 1605217 w 2700123"/>
              <a:gd name="connsiteY308" fmla="*/ 5071067 h 6858000"/>
              <a:gd name="connsiteX309" fmla="*/ 1852839 w 2700123"/>
              <a:gd name="connsiteY309" fmla="*/ 5194878 h 6858000"/>
              <a:gd name="connsiteX310" fmla="*/ 2100461 w 2700123"/>
              <a:gd name="connsiteY310" fmla="*/ 5071067 h 6858000"/>
              <a:gd name="connsiteX311" fmla="*/ 2100461 w 2700123"/>
              <a:gd name="connsiteY311" fmla="*/ 4749443 h 6858000"/>
              <a:gd name="connsiteX312" fmla="*/ 1852839 w 2700123"/>
              <a:gd name="connsiteY312" fmla="*/ 4625632 h 6858000"/>
              <a:gd name="connsiteX313" fmla="*/ 2121642 w 2700123"/>
              <a:gd name="connsiteY313" fmla="*/ 5106365 h 6858000"/>
              <a:gd name="connsiteX314" fmla="*/ 1874020 w 2700123"/>
              <a:gd name="connsiteY314" fmla="*/ 5230176 h 6858000"/>
              <a:gd name="connsiteX315" fmla="*/ 1874020 w 2700123"/>
              <a:gd name="connsiteY315" fmla="*/ 5551800 h 6858000"/>
              <a:gd name="connsiteX316" fmla="*/ 2121642 w 2700123"/>
              <a:gd name="connsiteY316" fmla="*/ 5675611 h 6858000"/>
              <a:gd name="connsiteX317" fmla="*/ 2369264 w 2700123"/>
              <a:gd name="connsiteY317" fmla="*/ 5551800 h 6858000"/>
              <a:gd name="connsiteX318" fmla="*/ 2369264 w 2700123"/>
              <a:gd name="connsiteY318" fmla="*/ 5230176 h 6858000"/>
              <a:gd name="connsiteX319" fmla="*/ 2121642 w 2700123"/>
              <a:gd name="connsiteY319" fmla="*/ 5106365 h 6858000"/>
              <a:gd name="connsiteX320" fmla="*/ 5392 w 2700123"/>
              <a:gd name="connsiteY320" fmla="*/ 2243843 h 6858000"/>
              <a:gd name="connsiteX321" fmla="*/ 5392 w 2700123"/>
              <a:gd name="connsiteY321" fmla="*/ 2769340 h 6858000"/>
              <a:gd name="connsiteX322" fmla="*/ 209265 w 2700123"/>
              <a:gd name="connsiteY322" fmla="*/ 2667403 h 6858000"/>
              <a:gd name="connsiteX323" fmla="*/ 209265 w 2700123"/>
              <a:gd name="connsiteY323" fmla="*/ 2345779 h 6858000"/>
              <a:gd name="connsiteX324" fmla="*/ 5392 w 2700123"/>
              <a:gd name="connsiteY324" fmla="*/ 2243843 h 6858000"/>
              <a:gd name="connsiteX325" fmla="*/ 501642 w 2700123"/>
              <a:gd name="connsiteY325" fmla="*/ 3183433 h 6858000"/>
              <a:gd name="connsiteX326" fmla="*/ 254020 w 2700123"/>
              <a:gd name="connsiteY326" fmla="*/ 3307244 h 6858000"/>
              <a:gd name="connsiteX327" fmla="*/ 254020 w 2700123"/>
              <a:gd name="connsiteY327" fmla="*/ 3628868 h 6858000"/>
              <a:gd name="connsiteX328" fmla="*/ 501642 w 2700123"/>
              <a:gd name="connsiteY328" fmla="*/ 3752679 h 6858000"/>
              <a:gd name="connsiteX329" fmla="*/ 749264 w 2700123"/>
              <a:gd name="connsiteY329" fmla="*/ 3628868 h 6858000"/>
              <a:gd name="connsiteX330" fmla="*/ 749264 w 2700123"/>
              <a:gd name="connsiteY330" fmla="*/ 3307244 h 6858000"/>
              <a:gd name="connsiteX331" fmla="*/ 501642 w 2700123"/>
              <a:gd name="connsiteY331" fmla="*/ 3183433 h 6858000"/>
              <a:gd name="connsiteX332" fmla="*/ 772839 w 2700123"/>
              <a:gd name="connsiteY332" fmla="*/ 3664166 h 6858000"/>
              <a:gd name="connsiteX333" fmla="*/ 525217 w 2700123"/>
              <a:gd name="connsiteY333" fmla="*/ 3787977 h 6858000"/>
              <a:gd name="connsiteX334" fmla="*/ 525217 w 2700123"/>
              <a:gd name="connsiteY334" fmla="*/ 4109601 h 6858000"/>
              <a:gd name="connsiteX335" fmla="*/ 772839 w 2700123"/>
              <a:gd name="connsiteY335" fmla="*/ 4233412 h 6858000"/>
              <a:gd name="connsiteX336" fmla="*/ 1020461 w 2700123"/>
              <a:gd name="connsiteY336" fmla="*/ 4109601 h 6858000"/>
              <a:gd name="connsiteX337" fmla="*/ 1020461 w 2700123"/>
              <a:gd name="connsiteY337" fmla="*/ 3787977 h 6858000"/>
              <a:gd name="connsiteX338" fmla="*/ 772839 w 2700123"/>
              <a:gd name="connsiteY338" fmla="*/ 3664166 h 6858000"/>
              <a:gd name="connsiteX339" fmla="*/ 1041642 w 2700123"/>
              <a:gd name="connsiteY339" fmla="*/ 4144899 h 6858000"/>
              <a:gd name="connsiteX340" fmla="*/ 794020 w 2700123"/>
              <a:gd name="connsiteY340" fmla="*/ 4268710 h 6858000"/>
              <a:gd name="connsiteX341" fmla="*/ 794020 w 2700123"/>
              <a:gd name="connsiteY341" fmla="*/ 4590334 h 6858000"/>
              <a:gd name="connsiteX342" fmla="*/ 1041642 w 2700123"/>
              <a:gd name="connsiteY342" fmla="*/ 4714145 h 6858000"/>
              <a:gd name="connsiteX343" fmla="*/ 1289264 w 2700123"/>
              <a:gd name="connsiteY343" fmla="*/ 4590334 h 6858000"/>
              <a:gd name="connsiteX344" fmla="*/ 1289264 w 2700123"/>
              <a:gd name="connsiteY344" fmla="*/ 4268710 h 6858000"/>
              <a:gd name="connsiteX345" fmla="*/ 1041642 w 2700123"/>
              <a:gd name="connsiteY345" fmla="*/ 4144899 h 6858000"/>
              <a:gd name="connsiteX346" fmla="*/ 1312839 w 2700123"/>
              <a:gd name="connsiteY346" fmla="*/ 4625632 h 6858000"/>
              <a:gd name="connsiteX347" fmla="*/ 1065217 w 2700123"/>
              <a:gd name="connsiteY347" fmla="*/ 4749443 h 6858000"/>
              <a:gd name="connsiteX348" fmla="*/ 1065217 w 2700123"/>
              <a:gd name="connsiteY348" fmla="*/ 5071067 h 6858000"/>
              <a:gd name="connsiteX349" fmla="*/ 1312839 w 2700123"/>
              <a:gd name="connsiteY349" fmla="*/ 5194878 h 6858000"/>
              <a:gd name="connsiteX350" fmla="*/ 1560461 w 2700123"/>
              <a:gd name="connsiteY350" fmla="*/ 5071067 h 6858000"/>
              <a:gd name="connsiteX351" fmla="*/ 1560461 w 2700123"/>
              <a:gd name="connsiteY351" fmla="*/ 4749443 h 6858000"/>
              <a:gd name="connsiteX352" fmla="*/ 1312839 w 2700123"/>
              <a:gd name="connsiteY352" fmla="*/ 4625632 h 6858000"/>
              <a:gd name="connsiteX353" fmla="*/ 1581642 w 2700123"/>
              <a:gd name="connsiteY353" fmla="*/ 5106365 h 6858000"/>
              <a:gd name="connsiteX354" fmla="*/ 1334020 w 2700123"/>
              <a:gd name="connsiteY354" fmla="*/ 5230176 h 6858000"/>
              <a:gd name="connsiteX355" fmla="*/ 1334020 w 2700123"/>
              <a:gd name="connsiteY355" fmla="*/ 5551800 h 6858000"/>
              <a:gd name="connsiteX356" fmla="*/ 1581642 w 2700123"/>
              <a:gd name="connsiteY356" fmla="*/ 5675611 h 6858000"/>
              <a:gd name="connsiteX357" fmla="*/ 1829264 w 2700123"/>
              <a:gd name="connsiteY357" fmla="*/ 5551800 h 6858000"/>
              <a:gd name="connsiteX358" fmla="*/ 1829264 w 2700123"/>
              <a:gd name="connsiteY358" fmla="*/ 5230176 h 6858000"/>
              <a:gd name="connsiteX359" fmla="*/ 1581642 w 2700123"/>
              <a:gd name="connsiteY359" fmla="*/ 5106365 h 6858000"/>
              <a:gd name="connsiteX360" fmla="*/ 1852839 w 2700123"/>
              <a:gd name="connsiteY360" fmla="*/ 5587098 h 6858000"/>
              <a:gd name="connsiteX361" fmla="*/ 1605217 w 2700123"/>
              <a:gd name="connsiteY361" fmla="*/ 5710909 h 6858000"/>
              <a:gd name="connsiteX362" fmla="*/ 1605217 w 2700123"/>
              <a:gd name="connsiteY362" fmla="*/ 6032533 h 6858000"/>
              <a:gd name="connsiteX363" fmla="*/ 1852839 w 2700123"/>
              <a:gd name="connsiteY363" fmla="*/ 6156344 h 6858000"/>
              <a:gd name="connsiteX364" fmla="*/ 2100461 w 2700123"/>
              <a:gd name="connsiteY364" fmla="*/ 6032533 h 6858000"/>
              <a:gd name="connsiteX365" fmla="*/ 2100461 w 2700123"/>
              <a:gd name="connsiteY365" fmla="*/ 5710909 h 6858000"/>
              <a:gd name="connsiteX366" fmla="*/ 1852839 w 2700123"/>
              <a:gd name="connsiteY366" fmla="*/ 5587098 h 6858000"/>
              <a:gd name="connsiteX367" fmla="*/ 5392 w 2700123"/>
              <a:gd name="connsiteY367" fmla="*/ 3205309 h 6858000"/>
              <a:gd name="connsiteX368" fmla="*/ 5392 w 2700123"/>
              <a:gd name="connsiteY368" fmla="*/ 3730806 h 6858000"/>
              <a:gd name="connsiteX369" fmla="*/ 209265 w 2700123"/>
              <a:gd name="connsiteY369" fmla="*/ 3628869 h 6858000"/>
              <a:gd name="connsiteX370" fmla="*/ 209265 w 2700123"/>
              <a:gd name="connsiteY370" fmla="*/ 3307245 h 6858000"/>
              <a:gd name="connsiteX371" fmla="*/ 5392 w 2700123"/>
              <a:gd name="connsiteY371" fmla="*/ 3205309 h 6858000"/>
              <a:gd name="connsiteX372" fmla="*/ 501642 w 2700123"/>
              <a:gd name="connsiteY372" fmla="*/ 4144899 h 6858000"/>
              <a:gd name="connsiteX373" fmla="*/ 254020 w 2700123"/>
              <a:gd name="connsiteY373" fmla="*/ 4268710 h 6858000"/>
              <a:gd name="connsiteX374" fmla="*/ 254020 w 2700123"/>
              <a:gd name="connsiteY374" fmla="*/ 4590334 h 6858000"/>
              <a:gd name="connsiteX375" fmla="*/ 501642 w 2700123"/>
              <a:gd name="connsiteY375" fmla="*/ 4714145 h 6858000"/>
              <a:gd name="connsiteX376" fmla="*/ 749264 w 2700123"/>
              <a:gd name="connsiteY376" fmla="*/ 4590334 h 6858000"/>
              <a:gd name="connsiteX377" fmla="*/ 749264 w 2700123"/>
              <a:gd name="connsiteY377" fmla="*/ 4268710 h 6858000"/>
              <a:gd name="connsiteX378" fmla="*/ 501642 w 2700123"/>
              <a:gd name="connsiteY378" fmla="*/ 4144899 h 6858000"/>
              <a:gd name="connsiteX379" fmla="*/ 772839 w 2700123"/>
              <a:gd name="connsiteY379" fmla="*/ 4625632 h 6858000"/>
              <a:gd name="connsiteX380" fmla="*/ 525217 w 2700123"/>
              <a:gd name="connsiteY380" fmla="*/ 4749443 h 6858000"/>
              <a:gd name="connsiteX381" fmla="*/ 525217 w 2700123"/>
              <a:gd name="connsiteY381" fmla="*/ 5071067 h 6858000"/>
              <a:gd name="connsiteX382" fmla="*/ 772839 w 2700123"/>
              <a:gd name="connsiteY382" fmla="*/ 5194878 h 6858000"/>
              <a:gd name="connsiteX383" fmla="*/ 1020461 w 2700123"/>
              <a:gd name="connsiteY383" fmla="*/ 5071067 h 6858000"/>
              <a:gd name="connsiteX384" fmla="*/ 1020461 w 2700123"/>
              <a:gd name="connsiteY384" fmla="*/ 4749443 h 6858000"/>
              <a:gd name="connsiteX385" fmla="*/ 772839 w 2700123"/>
              <a:gd name="connsiteY385" fmla="*/ 4625632 h 6858000"/>
              <a:gd name="connsiteX386" fmla="*/ 1041642 w 2700123"/>
              <a:gd name="connsiteY386" fmla="*/ 5106365 h 6858000"/>
              <a:gd name="connsiteX387" fmla="*/ 794020 w 2700123"/>
              <a:gd name="connsiteY387" fmla="*/ 5230176 h 6858000"/>
              <a:gd name="connsiteX388" fmla="*/ 794020 w 2700123"/>
              <a:gd name="connsiteY388" fmla="*/ 5551800 h 6858000"/>
              <a:gd name="connsiteX389" fmla="*/ 1041642 w 2700123"/>
              <a:gd name="connsiteY389" fmla="*/ 5675611 h 6858000"/>
              <a:gd name="connsiteX390" fmla="*/ 1289264 w 2700123"/>
              <a:gd name="connsiteY390" fmla="*/ 5551800 h 6858000"/>
              <a:gd name="connsiteX391" fmla="*/ 1289264 w 2700123"/>
              <a:gd name="connsiteY391" fmla="*/ 5230176 h 6858000"/>
              <a:gd name="connsiteX392" fmla="*/ 1041642 w 2700123"/>
              <a:gd name="connsiteY392" fmla="*/ 5106365 h 6858000"/>
              <a:gd name="connsiteX393" fmla="*/ 1312839 w 2700123"/>
              <a:gd name="connsiteY393" fmla="*/ 5587098 h 6858000"/>
              <a:gd name="connsiteX394" fmla="*/ 1065217 w 2700123"/>
              <a:gd name="connsiteY394" fmla="*/ 5710909 h 6858000"/>
              <a:gd name="connsiteX395" fmla="*/ 1065217 w 2700123"/>
              <a:gd name="connsiteY395" fmla="*/ 6032533 h 6858000"/>
              <a:gd name="connsiteX396" fmla="*/ 1312839 w 2700123"/>
              <a:gd name="connsiteY396" fmla="*/ 6156344 h 6858000"/>
              <a:gd name="connsiteX397" fmla="*/ 1560461 w 2700123"/>
              <a:gd name="connsiteY397" fmla="*/ 6032533 h 6858000"/>
              <a:gd name="connsiteX398" fmla="*/ 1560461 w 2700123"/>
              <a:gd name="connsiteY398" fmla="*/ 5710909 h 6858000"/>
              <a:gd name="connsiteX399" fmla="*/ 1312839 w 2700123"/>
              <a:gd name="connsiteY399" fmla="*/ 5587098 h 6858000"/>
              <a:gd name="connsiteX400" fmla="*/ 5392 w 2700123"/>
              <a:gd name="connsiteY400" fmla="*/ 4166775 h 6858000"/>
              <a:gd name="connsiteX401" fmla="*/ 5392 w 2700123"/>
              <a:gd name="connsiteY401" fmla="*/ 4692272 h 6858000"/>
              <a:gd name="connsiteX402" fmla="*/ 209265 w 2700123"/>
              <a:gd name="connsiteY402" fmla="*/ 4590335 h 6858000"/>
              <a:gd name="connsiteX403" fmla="*/ 209265 w 2700123"/>
              <a:gd name="connsiteY403" fmla="*/ 4268711 h 6858000"/>
              <a:gd name="connsiteX404" fmla="*/ 5392 w 2700123"/>
              <a:gd name="connsiteY404" fmla="*/ 4166775 h 6858000"/>
              <a:gd name="connsiteX405" fmla="*/ 501642 w 2700123"/>
              <a:gd name="connsiteY405" fmla="*/ 5106365 h 6858000"/>
              <a:gd name="connsiteX406" fmla="*/ 254020 w 2700123"/>
              <a:gd name="connsiteY406" fmla="*/ 5230176 h 6858000"/>
              <a:gd name="connsiteX407" fmla="*/ 254020 w 2700123"/>
              <a:gd name="connsiteY407" fmla="*/ 5551800 h 6858000"/>
              <a:gd name="connsiteX408" fmla="*/ 501642 w 2700123"/>
              <a:gd name="connsiteY408" fmla="*/ 5675611 h 6858000"/>
              <a:gd name="connsiteX409" fmla="*/ 749264 w 2700123"/>
              <a:gd name="connsiteY409" fmla="*/ 5551800 h 6858000"/>
              <a:gd name="connsiteX410" fmla="*/ 749264 w 2700123"/>
              <a:gd name="connsiteY410" fmla="*/ 5230176 h 6858000"/>
              <a:gd name="connsiteX411" fmla="*/ 501642 w 2700123"/>
              <a:gd name="connsiteY411" fmla="*/ 5106365 h 6858000"/>
              <a:gd name="connsiteX412" fmla="*/ 772839 w 2700123"/>
              <a:gd name="connsiteY412" fmla="*/ 5587098 h 6858000"/>
              <a:gd name="connsiteX413" fmla="*/ 525217 w 2700123"/>
              <a:gd name="connsiteY413" fmla="*/ 5710909 h 6858000"/>
              <a:gd name="connsiteX414" fmla="*/ 525217 w 2700123"/>
              <a:gd name="connsiteY414" fmla="*/ 6032533 h 6858000"/>
              <a:gd name="connsiteX415" fmla="*/ 772839 w 2700123"/>
              <a:gd name="connsiteY415" fmla="*/ 6156344 h 6858000"/>
              <a:gd name="connsiteX416" fmla="*/ 1020461 w 2700123"/>
              <a:gd name="connsiteY416" fmla="*/ 6032533 h 6858000"/>
              <a:gd name="connsiteX417" fmla="*/ 1020461 w 2700123"/>
              <a:gd name="connsiteY417" fmla="*/ 5710909 h 6858000"/>
              <a:gd name="connsiteX418" fmla="*/ 772839 w 2700123"/>
              <a:gd name="connsiteY418" fmla="*/ 5587098 h 6858000"/>
              <a:gd name="connsiteX419" fmla="*/ 1041643 w 2700123"/>
              <a:gd name="connsiteY419" fmla="*/ 6067831 h 6858000"/>
              <a:gd name="connsiteX420" fmla="*/ 794021 w 2700123"/>
              <a:gd name="connsiteY420" fmla="*/ 6191642 h 6858000"/>
              <a:gd name="connsiteX421" fmla="*/ 794021 w 2700123"/>
              <a:gd name="connsiteY421" fmla="*/ 6513266 h 6858000"/>
              <a:gd name="connsiteX422" fmla="*/ 1041643 w 2700123"/>
              <a:gd name="connsiteY422" fmla="*/ 6637078 h 6858000"/>
              <a:gd name="connsiteX423" fmla="*/ 1289265 w 2700123"/>
              <a:gd name="connsiteY423" fmla="*/ 6513266 h 6858000"/>
              <a:gd name="connsiteX424" fmla="*/ 1289265 w 2700123"/>
              <a:gd name="connsiteY424" fmla="*/ 6191642 h 6858000"/>
              <a:gd name="connsiteX425" fmla="*/ 1041643 w 2700123"/>
              <a:gd name="connsiteY425" fmla="*/ 6067831 h 6858000"/>
              <a:gd name="connsiteX426" fmla="*/ 5392 w 2700123"/>
              <a:gd name="connsiteY426" fmla="*/ 5128241 h 6858000"/>
              <a:gd name="connsiteX427" fmla="*/ 5392 w 2700123"/>
              <a:gd name="connsiteY427" fmla="*/ 5653738 h 6858000"/>
              <a:gd name="connsiteX428" fmla="*/ 209265 w 2700123"/>
              <a:gd name="connsiteY428" fmla="*/ 5551801 h 6858000"/>
              <a:gd name="connsiteX429" fmla="*/ 209265 w 2700123"/>
              <a:gd name="connsiteY429" fmla="*/ 5230177 h 6858000"/>
              <a:gd name="connsiteX430" fmla="*/ 5392 w 2700123"/>
              <a:gd name="connsiteY430" fmla="*/ 5128241 h 6858000"/>
              <a:gd name="connsiteX431" fmla="*/ 501643 w 2700123"/>
              <a:gd name="connsiteY431" fmla="*/ 6067831 h 6858000"/>
              <a:gd name="connsiteX432" fmla="*/ 254021 w 2700123"/>
              <a:gd name="connsiteY432" fmla="*/ 6191642 h 6858000"/>
              <a:gd name="connsiteX433" fmla="*/ 254021 w 2700123"/>
              <a:gd name="connsiteY433" fmla="*/ 6513266 h 6858000"/>
              <a:gd name="connsiteX434" fmla="*/ 501643 w 2700123"/>
              <a:gd name="connsiteY434" fmla="*/ 6637078 h 6858000"/>
              <a:gd name="connsiteX435" fmla="*/ 749265 w 2700123"/>
              <a:gd name="connsiteY435" fmla="*/ 6513266 h 6858000"/>
              <a:gd name="connsiteX436" fmla="*/ 749265 w 2700123"/>
              <a:gd name="connsiteY436" fmla="*/ 6191642 h 6858000"/>
              <a:gd name="connsiteX437" fmla="*/ 501643 w 2700123"/>
              <a:gd name="connsiteY437" fmla="*/ 6067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</a:cxnLst>
            <a:rect l="l" t="t" r="r" b="b"/>
            <a:pathLst>
              <a:path w="2700123" h="6858000">
                <a:moveTo>
                  <a:pt x="0" y="0"/>
                </a:moveTo>
                <a:lnTo>
                  <a:pt x="2700123" y="0"/>
                </a:lnTo>
                <a:lnTo>
                  <a:pt x="2700123" y="6858000"/>
                </a:lnTo>
                <a:lnTo>
                  <a:pt x="1020461" y="6858000"/>
                </a:lnTo>
                <a:lnTo>
                  <a:pt x="1020461" y="6672377"/>
                </a:lnTo>
                <a:lnTo>
                  <a:pt x="772839" y="6548565"/>
                </a:lnTo>
                <a:lnTo>
                  <a:pt x="525217" y="6672377"/>
                </a:lnTo>
                <a:lnTo>
                  <a:pt x="525217" y="6858000"/>
                </a:lnTo>
                <a:lnTo>
                  <a:pt x="501642" y="6858000"/>
                </a:lnTo>
                <a:lnTo>
                  <a:pt x="501642" y="6672375"/>
                </a:lnTo>
                <a:lnTo>
                  <a:pt x="254020" y="6548563"/>
                </a:lnTo>
                <a:lnTo>
                  <a:pt x="6398" y="6672375"/>
                </a:lnTo>
                <a:lnTo>
                  <a:pt x="6398" y="6858000"/>
                </a:lnTo>
                <a:lnTo>
                  <a:pt x="0" y="6858000"/>
                </a:lnTo>
                <a:lnTo>
                  <a:pt x="0" y="6617899"/>
                </a:lnTo>
                <a:lnTo>
                  <a:pt x="5391" y="6615204"/>
                </a:lnTo>
                <a:lnTo>
                  <a:pt x="209265" y="6513266"/>
                </a:lnTo>
                <a:lnTo>
                  <a:pt x="209265" y="6191642"/>
                </a:lnTo>
                <a:lnTo>
                  <a:pt x="5391" y="6089706"/>
                </a:lnTo>
                <a:lnTo>
                  <a:pt x="0" y="6087010"/>
                </a:lnTo>
                <a:lnTo>
                  <a:pt x="0" y="6042007"/>
                </a:lnTo>
                <a:lnTo>
                  <a:pt x="5392" y="6044703"/>
                </a:lnTo>
                <a:lnTo>
                  <a:pt x="5392" y="6044702"/>
                </a:lnTo>
                <a:lnTo>
                  <a:pt x="240045" y="6162028"/>
                </a:lnTo>
                <a:lnTo>
                  <a:pt x="487667" y="6038217"/>
                </a:lnTo>
                <a:lnTo>
                  <a:pt x="487667" y="5716593"/>
                </a:lnTo>
                <a:lnTo>
                  <a:pt x="240045" y="5592782"/>
                </a:lnTo>
                <a:lnTo>
                  <a:pt x="5392" y="5710109"/>
                </a:lnTo>
                <a:lnTo>
                  <a:pt x="5392" y="5710110"/>
                </a:lnTo>
                <a:lnTo>
                  <a:pt x="0" y="5712806"/>
                </a:lnTo>
                <a:lnTo>
                  <a:pt x="0" y="5656433"/>
                </a:lnTo>
                <a:lnTo>
                  <a:pt x="5391" y="5653738"/>
                </a:lnTo>
                <a:lnTo>
                  <a:pt x="5391" y="5128241"/>
                </a:lnTo>
                <a:lnTo>
                  <a:pt x="0" y="5125545"/>
                </a:lnTo>
                <a:lnTo>
                  <a:pt x="0" y="5080540"/>
                </a:lnTo>
                <a:lnTo>
                  <a:pt x="5392" y="5083236"/>
                </a:lnTo>
                <a:lnTo>
                  <a:pt x="5392" y="5083235"/>
                </a:lnTo>
                <a:lnTo>
                  <a:pt x="240045" y="5200562"/>
                </a:lnTo>
                <a:lnTo>
                  <a:pt x="487667" y="5076751"/>
                </a:lnTo>
                <a:lnTo>
                  <a:pt x="487667" y="4755127"/>
                </a:lnTo>
                <a:lnTo>
                  <a:pt x="240045" y="4631316"/>
                </a:lnTo>
                <a:lnTo>
                  <a:pt x="5392" y="4748642"/>
                </a:lnTo>
                <a:lnTo>
                  <a:pt x="5392" y="4748643"/>
                </a:lnTo>
                <a:lnTo>
                  <a:pt x="0" y="4751339"/>
                </a:lnTo>
                <a:lnTo>
                  <a:pt x="0" y="4694967"/>
                </a:lnTo>
                <a:lnTo>
                  <a:pt x="5391" y="4692272"/>
                </a:lnTo>
                <a:lnTo>
                  <a:pt x="5391" y="4166775"/>
                </a:lnTo>
                <a:lnTo>
                  <a:pt x="0" y="4164079"/>
                </a:lnTo>
                <a:lnTo>
                  <a:pt x="0" y="4119074"/>
                </a:lnTo>
                <a:lnTo>
                  <a:pt x="5392" y="4121770"/>
                </a:lnTo>
                <a:lnTo>
                  <a:pt x="5392" y="4121769"/>
                </a:lnTo>
                <a:lnTo>
                  <a:pt x="240045" y="4239096"/>
                </a:lnTo>
                <a:lnTo>
                  <a:pt x="487667" y="4115285"/>
                </a:lnTo>
                <a:lnTo>
                  <a:pt x="487667" y="3793661"/>
                </a:lnTo>
                <a:lnTo>
                  <a:pt x="240045" y="3669850"/>
                </a:lnTo>
                <a:lnTo>
                  <a:pt x="5392" y="3787176"/>
                </a:lnTo>
                <a:lnTo>
                  <a:pt x="5392" y="3787177"/>
                </a:lnTo>
                <a:lnTo>
                  <a:pt x="0" y="3789873"/>
                </a:lnTo>
                <a:lnTo>
                  <a:pt x="0" y="3733501"/>
                </a:lnTo>
                <a:lnTo>
                  <a:pt x="5391" y="3730806"/>
                </a:lnTo>
                <a:lnTo>
                  <a:pt x="5391" y="3205309"/>
                </a:lnTo>
                <a:lnTo>
                  <a:pt x="0" y="3202613"/>
                </a:lnTo>
                <a:lnTo>
                  <a:pt x="0" y="3157608"/>
                </a:lnTo>
                <a:lnTo>
                  <a:pt x="5392" y="3160304"/>
                </a:lnTo>
                <a:lnTo>
                  <a:pt x="5392" y="3160303"/>
                </a:lnTo>
                <a:lnTo>
                  <a:pt x="240045" y="3277630"/>
                </a:lnTo>
                <a:lnTo>
                  <a:pt x="487667" y="3153819"/>
                </a:lnTo>
                <a:lnTo>
                  <a:pt x="487667" y="2832195"/>
                </a:lnTo>
                <a:lnTo>
                  <a:pt x="240045" y="2708384"/>
                </a:lnTo>
                <a:lnTo>
                  <a:pt x="5392" y="2825710"/>
                </a:lnTo>
                <a:lnTo>
                  <a:pt x="5392" y="2825711"/>
                </a:lnTo>
                <a:lnTo>
                  <a:pt x="0" y="2828407"/>
                </a:lnTo>
                <a:lnTo>
                  <a:pt x="0" y="2772035"/>
                </a:lnTo>
                <a:lnTo>
                  <a:pt x="5391" y="2769340"/>
                </a:lnTo>
                <a:lnTo>
                  <a:pt x="5391" y="2243843"/>
                </a:lnTo>
                <a:lnTo>
                  <a:pt x="0" y="2241147"/>
                </a:lnTo>
                <a:lnTo>
                  <a:pt x="0" y="2196142"/>
                </a:lnTo>
                <a:lnTo>
                  <a:pt x="5392" y="2198838"/>
                </a:lnTo>
                <a:lnTo>
                  <a:pt x="5392" y="2198837"/>
                </a:lnTo>
                <a:lnTo>
                  <a:pt x="240045" y="2316164"/>
                </a:lnTo>
                <a:lnTo>
                  <a:pt x="487667" y="2192353"/>
                </a:lnTo>
                <a:lnTo>
                  <a:pt x="487667" y="1870729"/>
                </a:lnTo>
                <a:lnTo>
                  <a:pt x="240045" y="1746918"/>
                </a:lnTo>
                <a:lnTo>
                  <a:pt x="5392" y="1864244"/>
                </a:lnTo>
                <a:lnTo>
                  <a:pt x="5392" y="1864245"/>
                </a:lnTo>
                <a:lnTo>
                  <a:pt x="0" y="1866941"/>
                </a:lnTo>
                <a:lnTo>
                  <a:pt x="0" y="1810569"/>
                </a:lnTo>
                <a:lnTo>
                  <a:pt x="5391" y="1807874"/>
                </a:lnTo>
                <a:lnTo>
                  <a:pt x="5391" y="1282377"/>
                </a:lnTo>
                <a:lnTo>
                  <a:pt x="0" y="1279681"/>
                </a:lnTo>
                <a:lnTo>
                  <a:pt x="0" y="1232323"/>
                </a:lnTo>
                <a:lnTo>
                  <a:pt x="5392" y="1235019"/>
                </a:lnTo>
                <a:lnTo>
                  <a:pt x="5392" y="1235018"/>
                </a:lnTo>
                <a:lnTo>
                  <a:pt x="240045" y="1352345"/>
                </a:lnTo>
                <a:lnTo>
                  <a:pt x="487667" y="1228534"/>
                </a:lnTo>
                <a:lnTo>
                  <a:pt x="487667" y="906910"/>
                </a:lnTo>
                <a:lnTo>
                  <a:pt x="240045" y="783099"/>
                </a:lnTo>
                <a:lnTo>
                  <a:pt x="5392" y="900425"/>
                </a:lnTo>
                <a:lnTo>
                  <a:pt x="5392" y="900426"/>
                </a:lnTo>
                <a:lnTo>
                  <a:pt x="0" y="903122"/>
                </a:lnTo>
                <a:lnTo>
                  <a:pt x="0" y="846750"/>
                </a:lnTo>
                <a:lnTo>
                  <a:pt x="5391" y="844055"/>
                </a:lnTo>
                <a:lnTo>
                  <a:pt x="5391" y="318558"/>
                </a:lnTo>
                <a:lnTo>
                  <a:pt x="0" y="315862"/>
                </a:lnTo>
                <a:lnTo>
                  <a:pt x="0" y="270857"/>
                </a:lnTo>
                <a:lnTo>
                  <a:pt x="5392" y="273553"/>
                </a:lnTo>
                <a:lnTo>
                  <a:pt x="5392" y="257510"/>
                </a:lnTo>
                <a:lnTo>
                  <a:pt x="240045" y="374837"/>
                </a:lnTo>
                <a:lnTo>
                  <a:pt x="487667" y="251026"/>
                </a:lnTo>
                <a:lnTo>
                  <a:pt x="487667" y="1009"/>
                </a:lnTo>
                <a:lnTo>
                  <a:pt x="5392" y="1009"/>
                </a:lnTo>
                <a:lnTo>
                  <a:pt x="5392" y="17052"/>
                </a:lnTo>
                <a:lnTo>
                  <a:pt x="0" y="17052"/>
                </a:lnTo>
                <a:lnTo>
                  <a:pt x="0" y="0"/>
                </a:lnTo>
                <a:close/>
                <a:moveTo>
                  <a:pt x="501642" y="296682"/>
                </a:moveTo>
                <a:lnTo>
                  <a:pt x="254020" y="420493"/>
                </a:lnTo>
                <a:lnTo>
                  <a:pt x="254020" y="742117"/>
                </a:lnTo>
                <a:lnTo>
                  <a:pt x="501642" y="865928"/>
                </a:lnTo>
                <a:lnTo>
                  <a:pt x="749264" y="742117"/>
                </a:lnTo>
                <a:lnTo>
                  <a:pt x="749264" y="420493"/>
                </a:lnTo>
                <a:lnTo>
                  <a:pt x="501642" y="296682"/>
                </a:lnTo>
                <a:close/>
                <a:moveTo>
                  <a:pt x="1041642" y="296682"/>
                </a:moveTo>
                <a:lnTo>
                  <a:pt x="794020" y="420493"/>
                </a:lnTo>
                <a:lnTo>
                  <a:pt x="794020" y="742117"/>
                </a:lnTo>
                <a:lnTo>
                  <a:pt x="1041642" y="865928"/>
                </a:lnTo>
                <a:lnTo>
                  <a:pt x="1289264" y="742117"/>
                </a:lnTo>
                <a:lnTo>
                  <a:pt x="1289264" y="420493"/>
                </a:lnTo>
                <a:lnTo>
                  <a:pt x="1041642" y="296682"/>
                </a:lnTo>
                <a:close/>
                <a:moveTo>
                  <a:pt x="1312839" y="777415"/>
                </a:moveTo>
                <a:lnTo>
                  <a:pt x="1065217" y="901226"/>
                </a:lnTo>
                <a:lnTo>
                  <a:pt x="1065217" y="1222850"/>
                </a:lnTo>
                <a:lnTo>
                  <a:pt x="1312839" y="1346661"/>
                </a:lnTo>
                <a:lnTo>
                  <a:pt x="1560461" y="1222850"/>
                </a:lnTo>
                <a:lnTo>
                  <a:pt x="1560461" y="901226"/>
                </a:lnTo>
                <a:lnTo>
                  <a:pt x="1312839" y="777415"/>
                </a:lnTo>
                <a:close/>
                <a:moveTo>
                  <a:pt x="1852839" y="777415"/>
                </a:moveTo>
                <a:lnTo>
                  <a:pt x="1605217" y="901226"/>
                </a:lnTo>
                <a:lnTo>
                  <a:pt x="1605217" y="1222850"/>
                </a:lnTo>
                <a:lnTo>
                  <a:pt x="1852839" y="1346661"/>
                </a:lnTo>
                <a:lnTo>
                  <a:pt x="2100461" y="1222850"/>
                </a:lnTo>
                <a:lnTo>
                  <a:pt x="2100461" y="901226"/>
                </a:lnTo>
                <a:lnTo>
                  <a:pt x="1852839" y="777415"/>
                </a:lnTo>
                <a:close/>
                <a:moveTo>
                  <a:pt x="1581642" y="1260501"/>
                </a:moveTo>
                <a:lnTo>
                  <a:pt x="1334020" y="1384312"/>
                </a:lnTo>
                <a:lnTo>
                  <a:pt x="1334020" y="1705936"/>
                </a:lnTo>
                <a:lnTo>
                  <a:pt x="1581642" y="1829747"/>
                </a:lnTo>
                <a:lnTo>
                  <a:pt x="1829264" y="1705936"/>
                </a:lnTo>
                <a:lnTo>
                  <a:pt x="1829264" y="1384312"/>
                </a:lnTo>
                <a:lnTo>
                  <a:pt x="1581642" y="1260501"/>
                </a:lnTo>
                <a:close/>
                <a:moveTo>
                  <a:pt x="1852839" y="1741234"/>
                </a:moveTo>
                <a:lnTo>
                  <a:pt x="1605217" y="1865045"/>
                </a:lnTo>
                <a:lnTo>
                  <a:pt x="1605217" y="2186669"/>
                </a:lnTo>
                <a:lnTo>
                  <a:pt x="1852839" y="2310480"/>
                </a:lnTo>
                <a:lnTo>
                  <a:pt x="2100461" y="2186669"/>
                </a:lnTo>
                <a:lnTo>
                  <a:pt x="2100461" y="1865045"/>
                </a:lnTo>
                <a:lnTo>
                  <a:pt x="1852839" y="1741234"/>
                </a:lnTo>
                <a:close/>
                <a:moveTo>
                  <a:pt x="2121642" y="2221967"/>
                </a:moveTo>
                <a:lnTo>
                  <a:pt x="1874020" y="2345778"/>
                </a:lnTo>
                <a:lnTo>
                  <a:pt x="1874020" y="2667402"/>
                </a:lnTo>
                <a:lnTo>
                  <a:pt x="2121642" y="2791213"/>
                </a:lnTo>
                <a:lnTo>
                  <a:pt x="2369264" y="2667402"/>
                </a:lnTo>
                <a:lnTo>
                  <a:pt x="2369264" y="2345778"/>
                </a:lnTo>
                <a:lnTo>
                  <a:pt x="2121642" y="2221967"/>
                </a:lnTo>
                <a:close/>
                <a:moveTo>
                  <a:pt x="772839" y="777415"/>
                </a:moveTo>
                <a:lnTo>
                  <a:pt x="525217" y="901226"/>
                </a:lnTo>
                <a:lnTo>
                  <a:pt x="525217" y="1222850"/>
                </a:lnTo>
                <a:lnTo>
                  <a:pt x="772839" y="1346661"/>
                </a:lnTo>
                <a:lnTo>
                  <a:pt x="1020461" y="1222850"/>
                </a:lnTo>
                <a:lnTo>
                  <a:pt x="1020461" y="901226"/>
                </a:lnTo>
                <a:lnTo>
                  <a:pt x="772839" y="777415"/>
                </a:lnTo>
                <a:close/>
                <a:moveTo>
                  <a:pt x="1041642" y="1260501"/>
                </a:moveTo>
                <a:lnTo>
                  <a:pt x="794020" y="1384312"/>
                </a:lnTo>
                <a:lnTo>
                  <a:pt x="794020" y="1705936"/>
                </a:lnTo>
                <a:lnTo>
                  <a:pt x="1041642" y="1829747"/>
                </a:lnTo>
                <a:lnTo>
                  <a:pt x="1289264" y="1705936"/>
                </a:lnTo>
                <a:lnTo>
                  <a:pt x="1289264" y="1384312"/>
                </a:lnTo>
                <a:lnTo>
                  <a:pt x="1041642" y="1260501"/>
                </a:lnTo>
                <a:close/>
                <a:moveTo>
                  <a:pt x="1312839" y="1741234"/>
                </a:moveTo>
                <a:lnTo>
                  <a:pt x="1065217" y="1865045"/>
                </a:lnTo>
                <a:lnTo>
                  <a:pt x="1065217" y="2186669"/>
                </a:lnTo>
                <a:lnTo>
                  <a:pt x="1312839" y="2310480"/>
                </a:lnTo>
                <a:lnTo>
                  <a:pt x="1560461" y="2186669"/>
                </a:lnTo>
                <a:lnTo>
                  <a:pt x="1560461" y="1865045"/>
                </a:lnTo>
                <a:lnTo>
                  <a:pt x="1312839" y="1741234"/>
                </a:lnTo>
                <a:close/>
                <a:moveTo>
                  <a:pt x="1581642" y="2221967"/>
                </a:moveTo>
                <a:lnTo>
                  <a:pt x="1334020" y="2345778"/>
                </a:lnTo>
                <a:lnTo>
                  <a:pt x="1334020" y="2667402"/>
                </a:lnTo>
                <a:lnTo>
                  <a:pt x="1581642" y="2791213"/>
                </a:lnTo>
                <a:lnTo>
                  <a:pt x="1829264" y="2667402"/>
                </a:lnTo>
                <a:lnTo>
                  <a:pt x="1829264" y="2345778"/>
                </a:lnTo>
                <a:lnTo>
                  <a:pt x="1581642" y="2221967"/>
                </a:lnTo>
                <a:close/>
                <a:moveTo>
                  <a:pt x="1852839" y="2702700"/>
                </a:moveTo>
                <a:lnTo>
                  <a:pt x="1605217" y="2826511"/>
                </a:lnTo>
                <a:lnTo>
                  <a:pt x="1605217" y="3148135"/>
                </a:lnTo>
                <a:lnTo>
                  <a:pt x="1852839" y="3271946"/>
                </a:lnTo>
                <a:lnTo>
                  <a:pt x="2100461" y="3148135"/>
                </a:lnTo>
                <a:lnTo>
                  <a:pt x="2100461" y="2826511"/>
                </a:lnTo>
                <a:lnTo>
                  <a:pt x="1852839" y="2702700"/>
                </a:lnTo>
                <a:close/>
                <a:moveTo>
                  <a:pt x="2121642" y="3183433"/>
                </a:moveTo>
                <a:lnTo>
                  <a:pt x="1874020" y="3307244"/>
                </a:lnTo>
                <a:lnTo>
                  <a:pt x="1874020" y="3628868"/>
                </a:lnTo>
                <a:lnTo>
                  <a:pt x="2121642" y="3752679"/>
                </a:lnTo>
                <a:lnTo>
                  <a:pt x="2369264" y="3628868"/>
                </a:lnTo>
                <a:lnTo>
                  <a:pt x="2369264" y="3307244"/>
                </a:lnTo>
                <a:lnTo>
                  <a:pt x="2121642" y="3183433"/>
                </a:lnTo>
                <a:close/>
                <a:moveTo>
                  <a:pt x="5392" y="318558"/>
                </a:moveTo>
                <a:lnTo>
                  <a:pt x="5392" y="844055"/>
                </a:lnTo>
                <a:lnTo>
                  <a:pt x="209265" y="742118"/>
                </a:lnTo>
                <a:lnTo>
                  <a:pt x="209265" y="420494"/>
                </a:lnTo>
                <a:lnTo>
                  <a:pt x="5392" y="318558"/>
                </a:lnTo>
                <a:close/>
                <a:moveTo>
                  <a:pt x="501642" y="1260501"/>
                </a:moveTo>
                <a:lnTo>
                  <a:pt x="254020" y="1384312"/>
                </a:lnTo>
                <a:lnTo>
                  <a:pt x="254020" y="1705936"/>
                </a:lnTo>
                <a:lnTo>
                  <a:pt x="501642" y="1829747"/>
                </a:lnTo>
                <a:lnTo>
                  <a:pt x="749264" y="1705936"/>
                </a:lnTo>
                <a:lnTo>
                  <a:pt x="749264" y="1384312"/>
                </a:lnTo>
                <a:lnTo>
                  <a:pt x="501642" y="1260501"/>
                </a:lnTo>
                <a:close/>
                <a:moveTo>
                  <a:pt x="772839" y="1741234"/>
                </a:moveTo>
                <a:lnTo>
                  <a:pt x="525217" y="1865045"/>
                </a:lnTo>
                <a:lnTo>
                  <a:pt x="525217" y="2186669"/>
                </a:lnTo>
                <a:lnTo>
                  <a:pt x="772839" y="2310480"/>
                </a:lnTo>
                <a:lnTo>
                  <a:pt x="1020461" y="2186669"/>
                </a:lnTo>
                <a:lnTo>
                  <a:pt x="1020461" y="1865045"/>
                </a:lnTo>
                <a:lnTo>
                  <a:pt x="772839" y="1741234"/>
                </a:lnTo>
                <a:close/>
                <a:moveTo>
                  <a:pt x="1041642" y="2221967"/>
                </a:moveTo>
                <a:lnTo>
                  <a:pt x="794020" y="2345778"/>
                </a:lnTo>
                <a:lnTo>
                  <a:pt x="794020" y="2667402"/>
                </a:lnTo>
                <a:lnTo>
                  <a:pt x="1041642" y="2791213"/>
                </a:lnTo>
                <a:lnTo>
                  <a:pt x="1289264" y="2667402"/>
                </a:lnTo>
                <a:lnTo>
                  <a:pt x="1289264" y="2345778"/>
                </a:lnTo>
                <a:lnTo>
                  <a:pt x="1041642" y="2221967"/>
                </a:lnTo>
                <a:close/>
                <a:moveTo>
                  <a:pt x="1312839" y="2702700"/>
                </a:moveTo>
                <a:lnTo>
                  <a:pt x="1065217" y="2826511"/>
                </a:lnTo>
                <a:lnTo>
                  <a:pt x="1065217" y="3148135"/>
                </a:lnTo>
                <a:lnTo>
                  <a:pt x="1312839" y="3271946"/>
                </a:lnTo>
                <a:lnTo>
                  <a:pt x="1560461" y="3148135"/>
                </a:lnTo>
                <a:lnTo>
                  <a:pt x="1560461" y="2826511"/>
                </a:lnTo>
                <a:lnTo>
                  <a:pt x="1312839" y="2702700"/>
                </a:lnTo>
                <a:close/>
                <a:moveTo>
                  <a:pt x="1581642" y="3183433"/>
                </a:moveTo>
                <a:lnTo>
                  <a:pt x="1334020" y="3307244"/>
                </a:lnTo>
                <a:lnTo>
                  <a:pt x="1334020" y="3628868"/>
                </a:lnTo>
                <a:lnTo>
                  <a:pt x="1581642" y="3752679"/>
                </a:lnTo>
                <a:lnTo>
                  <a:pt x="1829264" y="3628868"/>
                </a:lnTo>
                <a:lnTo>
                  <a:pt x="1829264" y="3307244"/>
                </a:lnTo>
                <a:lnTo>
                  <a:pt x="1581642" y="3183433"/>
                </a:lnTo>
                <a:close/>
                <a:moveTo>
                  <a:pt x="1852839" y="3664166"/>
                </a:moveTo>
                <a:lnTo>
                  <a:pt x="1605217" y="3787977"/>
                </a:lnTo>
                <a:lnTo>
                  <a:pt x="1605217" y="4109601"/>
                </a:lnTo>
                <a:lnTo>
                  <a:pt x="1852839" y="4233412"/>
                </a:lnTo>
                <a:lnTo>
                  <a:pt x="2100461" y="4109601"/>
                </a:lnTo>
                <a:lnTo>
                  <a:pt x="2100461" y="3787977"/>
                </a:lnTo>
                <a:lnTo>
                  <a:pt x="1852839" y="3664166"/>
                </a:lnTo>
                <a:close/>
                <a:moveTo>
                  <a:pt x="2121642" y="4144899"/>
                </a:moveTo>
                <a:lnTo>
                  <a:pt x="1874020" y="4268710"/>
                </a:lnTo>
                <a:lnTo>
                  <a:pt x="1874020" y="4590334"/>
                </a:lnTo>
                <a:lnTo>
                  <a:pt x="2121642" y="4714145"/>
                </a:lnTo>
                <a:lnTo>
                  <a:pt x="2369264" y="4590334"/>
                </a:lnTo>
                <a:lnTo>
                  <a:pt x="2369264" y="4268710"/>
                </a:lnTo>
                <a:lnTo>
                  <a:pt x="2121642" y="4144899"/>
                </a:lnTo>
                <a:close/>
                <a:moveTo>
                  <a:pt x="2392839" y="4625632"/>
                </a:moveTo>
                <a:lnTo>
                  <a:pt x="2145217" y="4749443"/>
                </a:lnTo>
                <a:lnTo>
                  <a:pt x="2145217" y="5071067"/>
                </a:lnTo>
                <a:lnTo>
                  <a:pt x="2392839" y="5194878"/>
                </a:lnTo>
                <a:lnTo>
                  <a:pt x="2640461" y="5071067"/>
                </a:lnTo>
                <a:lnTo>
                  <a:pt x="2640461" y="4749443"/>
                </a:lnTo>
                <a:lnTo>
                  <a:pt x="2392839" y="4625632"/>
                </a:lnTo>
                <a:close/>
                <a:moveTo>
                  <a:pt x="5392" y="1282377"/>
                </a:moveTo>
                <a:lnTo>
                  <a:pt x="5392" y="1807874"/>
                </a:lnTo>
                <a:lnTo>
                  <a:pt x="209265" y="1705937"/>
                </a:lnTo>
                <a:lnTo>
                  <a:pt x="209265" y="1384313"/>
                </a:lnTo>
                <a:lnTo>
                  <a:pt x="5392" y="1282377"/>
                </a:lnTo>
                <a:close/>
                <a:moveTo>
                  <a:pt x="501642" y="2221967"/>
                </a:moveTo>
                <a:lnTo>
                  <a:pt x="254020" y="2345778"/>
                </a:lnTo>
                <a:lnTo>
                  <a:pt x="254020" y="2667402"/>
                </a:lnTo>
                <a:lnTo>
                  <a:pt x="501642" y="2791213"/>
                </a:lnTo>
                <a:lnTo>
                  <a:pt x="749264" y="2667402"/>
                </a:lnTo>
                <a:lnTo>
                  <a:pt x="749264" y="2345778"/>
                </a:lnTo>
                <a:lnTo>
                  <a:pt x="501642" y="2221967"/>
                </a:lnTo>
                <a:close/>
                <a:moveTo>
                  <a:pt x="772839" y="2702700"/>
                </a:moveTo>
                <a:lnTo>
                  <a:pt x="525217" y="2826511"/>
                </a:lnTo>
                <a:lnTo>
                  <a:pt x="525217" y="3148135"/>
                </a:lnTo>
                <a:lnTo>
                  <a:pt x="772839" y="3271946"/>
                </a:lnTo>
                <a:lnTo>
                  <a:pt x="1020461" y="3148135"/>
                </a:lnTo>
                <a:lnTo>
                  <a:pt x="1020461" y="2826511"/>
                </a:lnTo>
                <a:lnTo>
                  <a:pt x="772839" y="2702700"/>
                </a:lnTo>
                <a:close/>
                <a:moveTo>
                  <a:pt x="1041642" y="3183433"/>
                </a:moveTo>
                <a:lnTo>
                  <a:pt x="794020" y="3307244"/>
                </a:lnTo>
                <a:lnTo>
                  <a:pt x="794020" y="3628868"/>
                </a:lnTo>
                <a:lnTo>
                  <a:pt x="1041642" y="3752679"/>
                </a:lnTo>
                <a:lnTo>
                  <a:pt x="1289264" y="3628868"/>
                </a:lnTo>
                <a:lnTo>
                  <a:pt x="1289264" y="3307244"/>
                </a:lnTo>
                <a:lnTo>
                  <a:pt x="1041642" y="3183433"/>
                </a:lnTo>
                <a:close/>
                <a:moveTo>
                  <a:pt x="1312839" y="3664166"/>
                </a:moveTo>
                <a:lnTo>
                  <a:pt x="1065217" y="3787977"/>
                </a:lnTo>
                <a:lnTo>
                  <a:pt x="1065217" y="4109601"/>
                </a:lnTo>
                <a:lnTo>
                  <a:pt x="1312839" y="4233412"/>
                </a:lnTo>
                <a:lnTo>
                  <a:pt x="1560461" y="4109601"/>
                </a:lnTo>
                <a:lnTo>
                  <a:pt x="1560461" y="3787977"/>
                </a:lnTo>
                <a:lnTo>
                  <a:pt x="1312839" y="3664166"/>
                </a:lnTo>
                <a:close/>
                <a:moveTo>
                  <a:pt x="1581642" y="4144899"/>
                </a:moveTo>
                <a:lnTo>
                  <a:pt x="1334020" y="4268710"/>
                </a:lnTo>
                <a:lnTo>
                  <a:pt x="1334020" y="4590334"/>
                </a:lnTo>
                <a:lnTo>
                  <a:pt x="1581642" y="4714145"/>
                </a:lnTo>
                <a:lnTo>
                  <a:pt x="1829264" y="4590334"/>
                </a:lnTo>
                <a:lnTo>
                  <a:pt x="1829264" y="4268710"/>
                </a:lnTo>
                <a:lnTo>
                  <a:pt x="1581642" y="4144899"/>
                </a:lnTo>
                <a:close/>
                <a:moveTo>
                  <a:pt x="1852839" y="4625632"/>
                </a:moveTo>
                <a:lnTo>
                  <a:pt x="1605217" y="4749443"/>
                </a:lnTo>
                <a:lnTo>
                  <a:pt x="1605217" y="5071067"/>
                </a:lnTo>
                <a:lnTo>
                  <a:pt x="1852839" y="5194878"/>
                </a:lnTo>
                <a:lnTo>
                  <a:pt x="2100461" y="5071067"/>
                </a:lnTo>
                <a:lnTo>
                  <a:pt x="2100461" y="4749443"/>
                </a:lnTo>
                <a:lnTo>
                  <a:pt x="1852839" y="4625632"/>
                </a:lnTo>
                <a:close/>
                <a:moveTo>
                  <a:pt x="2121642" y="5106365"/>
                </a:moveTo>
                <a:lnTo>
                  <a:pt x="1874020" y="5230176"/>
                </a:lnTo>
                <a:lnTo>
                  <a:pt x="1874020" y="5551800"/>
                </a:lnTo>
                <a:lnTo>
                  <a:pt x="2121642" y="5675611"/>
                </a:lnTo>
                <a:lnTo>
                  <a:pt x="2369264" y="5551800"/>
                </a:lnTo>
                <a:lnTo>
                  <a:pt x="2369264" y="5230176"/>
                </a:lnTo>
                <a:lnTo>
                  <a:pt x="2121642" y="5106365"/>
                </a:lnTo>
                <a:close/>
                <a:moveTo>
                  <a:pt x="5392" y="2243843"/>
                </a:moveTo>
                <a:lnTo>
                  <a:pt x="5392" y="2769340"/>
                </a:lnTo>
                <a:lnTo>
                  <a:pt x="209265" y="2667403"/>
                </a:lnTo>
                <a:lnTo>
                  <a:pt x="209265" y="2345779"/>
                </a:lnTo>
                <a:lnTo>
                  <a:pt x="5392" y="2243843"/>
                </a:lnTo>
                <a:close/>
                <a:moveTo>
                  <a:pt x="501642" y="3183433"/>
                </a:moveTo>
                <a:lnTo>
                  <a:pt x="254020" y="3307244"/>
                </a:lnTo>
                <a:lnTo>
                  <a:pt x="254020" y="3628868"/>
                </a:lnTo>
                <a:lnTo>
                  <a:pt x="501642" y="3752679"/>
                </a:lnTo>
                <a:lnTo>
                  <a:pt x="749264" y="3628868"/>
                </a:lnTo>
                <a:lnTo>
                  <a:pt x="749264" y="3307244"/>
                </a:lnTo>
                <a:lnTo>
                  <a:pt x="501642" y="3183433"/>
                </a:lnTo>
                <a:close/>
                <a:moveTo>
                  <a:pt x="772839" y="3664166"/>
                </a:moveTo>
                <a:lnTo>
                  <a:pt x="525217" y="3787977"/>
                </a:lnTo>
                <a:lnTo>
                  <a:pt x="525217" y="4109601"/>
                </a:lnTo>
                <a:lnTo>
                  <a:pt x="772839" y="4233412"/>
                </a:lnTo>
                <a:lnTo>
                  <a:pt x="1020461" y="4109601"/>
                </a:lnTo>
                <a:lnTo>
                  <a:pt x="1020461" y="3787977"/>
                </a:lnTo>
                <a:lnTo>
                  <a:pt x="772839" y="3664166"/>
                </a:lnTo>
                <a:close/>
                <a:moveTo>
                  <a:pt x="1041642" y="4144899"/>
                </a:moveTo>
                <a:lnTo>
                  <a:pt x="794020" y="4268710"/>
                </a:lnTo>
                <a:lnTo>
                  <a:pt x="794020" y="4590334"/>
                </a:lnTo>
                <a:lnTo>
                  <a:pt x="1041642" y="4714145"/>
                </a:lnTo>
                <a:lnTo>
                  <a:pt x="1289264" y="4590334"/>
                </a:lnTo>
                <a:lnTo>
                  <a:pt x="1289264" y="4268710"/>
                </a:lnTo>
                <a:lnTo>
                  <a:pt x="1041642" y="4144899"/>
                </a:lnTo>
                <a:close/>
                <a:moveTo>
                  <a:pt x="1312839" y="4625632"/>
                </a:moveTo>
                <a:lnTo>
                  <a:pt x="1065217" y="4749443"/>
                </a:lnTo>
                <a:lnTo>
                  <a:pt x="1065217" y="5071067"/>
                </a:lnTo>
                <a:lnTo>
                  <a:pt x="1312839" y="5194878"/>
                </a:lnTo>
                <a:lnTo>
                  <a:pt x="1560461" y="5071067"/>
                </a:lnTo>
                <a:lnTo>
                  <a:pt x="1560461" y="4749443"/>
                </a:lnTo>
                <a:lnTo>
                  <a:pt x="1312839" y="4625632"/>
                </a:lnTo>
                <a:close/>
                <a:moveTo>
                  <a:pt x="1581642" y="5106365"/>
                </a:moveTo>
                <a:lnTo>
                  <a:pt x="1334020" y="5230176"/>
                </a:lnTo>
                <a:lnTo>
                  <a:pt x="1334020" y="5551800"/>
                </a:lnTo>
                <a:lnTo>
                  <a:pt x="1581642" y="5675611"/>
                </a:lnTo>
                <a:lnTo>
                  <a:pt x="1829264" y="5551800"/>
                </a:lnTo>
                <a:lnTo>
                  <a:pt x="1829264" y="5230176"/>
                </a:lnTo>
                <a:lnTo>
                  <a:pt x="1581642" y="5106365"/>
                </a:lnTo>
                <a:close/>
                <a:moveTo>
                  <a:pt x="1852839" y="5587098"/>
                </a:moveTo>
                <a:lnTo>
                  <a:pt x="1605217" y="5710909"/>
                </a:lnTo>
                <a:lnTo>
                  <a:pt x="1605217" y="6032533"/>
                </a:lnTo>
                <a:lnTo>
                  <a:pt x="1852839" y="6156344"/>
                </a:lnTo>
                <a:lnTo>
                  <a:pt x="2100461" y="6032533"/>
                </a:lnTo>
                <a:lnTo>
                  <a:pt x="2100461" y="5710909"/>
                </a:lnTo>
                <a:lnTo>
                  <a:pt x="1852839" y="5587098"/>
                </a:lnTo>
                <a:close/>
                <a:moveTo>
                  <a:pt x="5392" y="3205309"/>
                </a:moveTo>
                <a:lnTo>
                  <a:pt x="5392" y="3730806"/>
                </a:lnTo>
                <a:lnTo>
                  <a:pt x="209265" y="3628869"/>
                </a:lnTo>
                <a:lnTo>
                  <a:pt x="209265" y="3307245"/>
                </a:lnTo>
                <a:lnTo>
                  <a:pt x="5392" y="3205309"/>
                </a:lnTo>
                <a:close/>
                <a:moveTo>
                  <a:pt x="501642" y="4144899"/>
                </a:moveTo>
                <a:lnTo>
                  <a:pt x="254020" y="4268710"/>
                </a:lnTo>
                <a:lnTo>
                  <a:pt x="254020" y="4590334"/>
                </a:lnTo>
                <a:lnTo>
                  <a:pt x="501642" y="4714145"/>
                </a:lnTo>
                <a:lnTo>
                  <a:pt x="749264" y="4590334"/>
                </a:lnTo>
                <a:lnTo>
                  <a:pt x="749264" y="4268710"/>
                </a:lnTo>
                <a:lnTo>
                  <a:pt x="501642" y="4144899"/>
                </a:lnTo>
                <a:close/>
                <a:moveTo>
                  <a:pt x="772839" y="4625632"/>
                </a:moveTo>
                <a:lnTo>
                  <a:pt x="525217" y="4749443"/>
                </a:lnTo>
                <a:lnTo>
                  <a:pt x="525217" y="5071067"/>
                </a:lnTo>
                <a:lnTo>
                  <a:pt x="772839" y="5194878"/>
                </a:lnTo>
                <a:lnTo>
                  <a:pt x="1020461" y="5071067"/>
                </a:lnTo>
                <a:lnTo>
                  <a:pt x="1020461" y="4749443"/>
                </a:lnTo>
                <a:lnTo>
                  <a:pt x="772839" y="4625632"/>
                </a:lnTo>
                <a:close/>
                <a:moveTo>
                  <a:pt x="1041642" y="5106365"/>
                </a:moveTo>
                <a:lnTo>
                  <a:pt x="794020" y="5230176"/>
                </a:lnTo>
                <a:lnTo>
                  <a:pt x="794020" y="5551800"/>
                </a:lnTo>
                <a:lnTo>
                  <a:pt x="1041642" y="5675611"/>
                </a:lnTo>
                <a:lnTo>
                  <a:pt x="1289264" y="5551800"/>
                </a:lnTo>
                <a:lnTo>
                  <a:pt x="1289264" y="5230176"/>
                </a:lnTo>
                <a:lnTo>
                  <a:pt x="1041642" y="5106365"/>
                </a:lnTo>
                <a:close/>
                <a:moveTo>
                  <a:pt x="1312839" y="5587098"/>
                </a:moveTo>
                <a:lnTo>
                  <a:pt x="1065217" y="5710909"/>
                </a:lnTo>
                <a:lnTo>
                  <a:pt x="1065217" y="6032533"/>
                </a:lnTo>
                <a:lnTo>
                  <a:pt x="1312839" y="6156344"/>
                </a:lnTo>
                <a:lnTo>
                  <a:pt x="1560461" y="6032533"/>
                </a:lnTo>
                <a:lnTo>
                  <a:pt x="1560461" y="5710909"/>
                </a:lnTo>
                <a:lnTo>
                  <a:pt x="1312839" y="5587098"/>
                </a:lnTo>
                <a:close/>
                <a:moveTo>
                  <a:pt x="5392" y="4166775"/>
                </a:moveTo>
                <a:lnTo>
                  <a:pt x="5392" y="4692272"/>
                </a:lnTo>
                <a:lnTo>
                  <a:pt x="209265" y="4590335"/>
                </a:lnTo>
                <a:lnTo>
                  <a:pt x="209265" y="4268711"/>
                </a:lnTo>
                <a:lnTo>
                  <a:pt x="5392" y="4166775"/>
                </a:lnTo>
                <a:close/>
                <a:moveTo>
                  <a:pt x="501642" y="5106365"/>
                </a:moveTo>
                <a:lnTo>
                  <a:pt x="254020" y="5230176"/>
                </a:lnTo>
                <a:lnTo>
                  <a:pt x="254020" y="5551800"/>
                </a:lnTo>
                <a:lnTo>
                  <a:pt x="501642" y="5675611"/>
                </a:lnTo>
                <a:lnTo>
                  <a:pt x="749264" y="5551800"/>
                </a:lnTo>
                <a:lnTo>
                  <a:pt x="749264" y="5230176"/>
                </a:lnTo>
                <a:lnTo>
                  <a:pt x="501642" y="5106365"/>
                </a:lnTo>
                <a:close/>
                <a:moveTo>
                  <a:pt x="772839" y="5587098"/>
                </a:moveTo>
                <a:lnTo>
                  <a:pt x="525217" y="5710909"/>
                </a:lnTo>
                <a:lnTo>
                  <a:pt x="525217" y="6032533"/>
                </a:lnTo>
                <a:lnTo>
                  <a:pt x="772839" y="6156344"/>
                </a:lnTo>
                <a:lnTo>
                  <a:pt x="1020461" y="6032533"/>
                </a:lnTo>
                <a:lnTo>
                  <a:pt x="1020461" y="5710909"/>
                </a:lnTo>
                <a:lnTo>
                  <a:pt x="772839" y="5587098"/>
                </a:lnTo>
                <a:close/>
                <a:moveTo>
                  <a:pt x="1041643" y="6067831"/>
                </a:moveTo>
                <a:lnTo>
                  <a:pt x="794021" y="6191642"/>
                </a:lnTo>
                <a:lnTo>
                  <a:pt x="794021" y="6513266"/>
                </a:lnTo>
                <a:lnTo>
                  <a:pt x="1041643" y="6637078"/>
                </a:lnTo>
                <a:lnTo>
                  <a:pt x="1289265" y="6513266"/>
                </a:lnTo>
                <a:lnTo>
                  <a:pt x="1289265" y="6191642"/>
                </a:lnTo>
                <a:lnTo>
                  <a:pt x="1041643" y="6067831"/>
                </a:lnTo>
                <a:close/>
                <a:moveTo>
                  <a:pt x="5392" y="5128241"/>
                </a:moveTo>
                <a:lnTo>
                  <a:pt x="5392" y="5653738"/>
                </a:lnTo>
                <a:lnTo>
                  <a:pt x="209265" y="5551801"/>
                </a:lnTo>
                <a:lnTo>
                  <a:pt x="209265" y="5230177"/>
                </a:lnTo>
                <a:lnTo>
                  <a:pt x="5392" y="5128241"/>
                </a:lnTo>
                <a:close/>
                <a:moveTo>
                  <a:pt x="501643" y="6067831"/>
                </a:moveTo>
                <a:lnTo>
                  <a:pt x="254021" y="6191642"/>
                </a:lnTo>
                <a:lnTo>
                  <a:pt x="254021" y="6513266"/>
                </a:lnTo>
                <a:lnTo>
                  <a:pt x="501643" y="6637078"/>
                </a:lnTo>
                <a:lnTo>
                  <a:pt x="749265" y="6513266"/>
                </a:lnTo>
                <a:lnTo>
                  <a:pt x="749265" y="6191642"/>
                </a:lnTo>
                <a:lnTo>
                  <a:pt x="501643" y="6067831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3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49AF60B-0C03-46FB-8B7C-BD80484D6374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8B88C7AF-1ADF-4BF1-B069-39D8EAF7B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8503"/>
            <a:ext cx="3873125" cy="548722"/>
          </a:xfrm>
          <a:prstGeom prst="rect">
            <a:avLst/>
          </a:prstGeom>
        </p:spPr>
      </p:pic>
      <p:pic>
        <p:nvPicPr>
          <p:cNvPr id="10" name="Imagem 9" descr="Pessoas sentadas na grama&#10;&#10;Descrição gerada automaticamente">
            <a:extLst>
              <a:ext uri="{FF2B5EF4-FFF2-40B4-BE49-F238E27FC236}">
                <a16:creationId xmlns:a16="http://schemas.microsoft.com/office/drawing/2014/main" id="{FA629F9A-80AB-4AF7-823F-951263D9E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942"/>
            <a:ext cx="1128078" cy="6873146"/>
          </a:xfrm>
          <a:prstGeom prst="rect">
            <a:avLst/>
          </a:prstGeom>
          <a:ln>
            <a:noFill/>
          </a:ln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5EAF69F-7C0B-49B6-AEE8-C36BF7740593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8F8BD58-EFE4-44B7-B24F-E047F8F8BB58}"/>
              </a:ext>
            </a:extLst>
          </p:cNvPr>
          <p:cNvSpPr/>
          <p:nvPr userDrawn="1"/>
        </p:nvSpPr>
        <p:spPr>
          <a:xfrm>
            <a:off x="525216" y="1729864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3B29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791D4A6-A5F9-4B46-BBC8-B23FA6A7A12A}"/>
              </a:ext>
            </a:extLst>
          </p:cNvPr>
          <p:cNvSpPr/>
          <p:nvPr userDrawn="1"/>
        </p:nvSpPr>
        <p:spPr>
          <a:xfrm>
            <a:off x="254019" y="2210597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C39E8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CDEF912-7C0F-4104-92A2-062A31DE64A7}"/>
              </a:ext>
            </a:extLst>
          </p:cNvPr>
          <p:cNvSpPr/>
          <p:nvPr userDrawn="1"/>
        </p:nvSpPr>
        <p:spPr>
          <a:xfrm>
            <a:off x="525216" y="2691330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AC877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CFC57FE7-171F-4F8D-A6DA-282295575A3A}"/>
              </a:ext>
            </a:extLst>
          </p:cNvPr>
          <p:cNvSpPr/>
          <p:nvPr userDrawn="1"/>
        </p:nvSpPr>
        <p:spPr>
          <a:xfrm>
            <a:off x="254019" y="3172063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4796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2005F378-D073-4F52-993A-4C6D335344BF}"/>
              </a:ext>
            </a:extLst>
          </p:cNvPr>
          <p:cNvSpPr/>
          <p:nvPr userDrawn="1"/>
        </p:nvSpPr>
        <p:spPr>
          <a:xfrm>
            <a:off x="525216" y="3652796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7E3DE7-29AB-45EE-9411-2F7A1F6ECA71}"/>
              </a:ext>
            </a:extLst>
          </p:cNvPr>
          <p:cNvSpPr/>
          <p:nvPr userDrawn="1"/>
        </p:nvSpPr>
        <p:spPr>
          <a:xfrm>
            <a:off x="254019" y="4149571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5A7A735F-4124-4DE5-AC40-E6ED126F82A0}"/>
              </a:ext>
            </a:extLst>
          </p:cNvPr>
          <p:cNvSpPr/>
          <p:nvPr userDrawn="1"/>
        </p:nvSpPr>
        <p:spPr>
          <a:xfrm>
            <a:off x="525216" y="4614262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B9966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B11A2AC-9F2F-455E-8610-1ECDDA1DE427}"/>
              </a:ext>
            </a:extLst>
          </p:cNvPr>
          <p:cNvSpPr/>
          <p:nvPr userDrawn="1"/>
        </p:nvSpPr>
        <p:spPr>
          <a:xfrm>
            <a:off x="254019" y="5094995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F775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34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44B0-F659-4E8D-ACEB-9F7667337F21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CA4C-7063-4284-AB80-7568AF006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6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E654794E-7C3F-4133-86BD-92B0282F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1341692"/>
            <a:ext cx="4001257" cy="17063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071C8-3D95-40C3-B505-86FEE5D07E72}"/>
              </a:ext>
            </a:extLst>
          </p:cNvPr>
          <p:cNvSpPr txBox="1"/>
          <p:nvPr/>
        </p:nvSpPr>
        <p:spPr>
          <a:xfrm>
            <a:off x="4572000" y="3152001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</p:spTree>
    <p:extLst>
      <p:ext uri="{BB962C8B-B14F-4D97-AF65-F5344CB8AC3E}">
        <p14:creationId xmlns:p14="http://schemas.microsoft.com/office/powerpoint/2010/main" val="12814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339752" y="289556"/>
            <a:ext cx="68042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301996"/>
            <a:ext cx="63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 de santificação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D501CF04-4A3F-4AAA-9FF6-CB34B90C9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762747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67892" y="908720"/>
            <a:ext cx="80576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processo gradativo visando o amadurecimento espiritual. Tanto pessoal, como coletivo, como Igreja. Em Cristo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4:11-16).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modelo é o Jesus da Bíblia, o Cristo verdadeiro. Por isso a santificação é tão importante. Cuidado com aqueles que querem confundir, misturando verdades com meias verdades, e por fim, espalhando a mentira.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Quando mais você conhecer a Verdade, melhor preparado estará para esta batalha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6:14-17) espiritual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6:12)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339752" y="289556"/>
            <a:ext cx="68042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301996"/>
            <a:ext cx="63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12.3. Um filho em santificação</a:t>
            </a:r>
          </a:p>
        </p:txBody>
      </p:sp>
    </p:spTree>
    <p:extLst>
      <p:ext uri="{BB962C8B-B14F-4D97-AF65-F5344CB8AC3E}">
        <p14:creationId xmlns:p14="http://schemas.microsoft.com/office/powerpoint/2010/main" val="33160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980728"/>
            <a:ext cx="79208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 santificação é uma obra de Deus em nós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algo que nós mesmos sejamos capazes de fazer. Paulo escreve que: “o próprio Deus da paz os santifique inteiramente.” (1Ts 5:23).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autor de Hebreus deseja que o próprio Deus “os aperfeiçoe”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Hb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13:21).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É algo que Deus opera em nós de forma progressiva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Fp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1:6, 1Co 1:18 e Cl 3:9-10)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Esse é o plano de Deus: crermos em Jesus e sermos semelhantes a Ele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6:29, 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8:29).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339752" y="289556"/>
            <a:ext cx="68042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23728" y="301996"/>
            <a:ext cx="688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12.4. Um filho que precisa do Espírito</a:t>
            </a:r>
          </a:p>
        </p:txBody>
      </p:sp>
    </p:spTree>
    <p:extLst>
      <p:ext uri="{BB962C8B-B14F-4D97-AF65-F5344CB8AC3E}">
        <p14:creationId xmlns:p14="http://schemas.microsoft.com/office/powerpoint/2010/main" val="40588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908720"/>
            <a:ext cx="805763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 santificação é obra do Espírito em nós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Nosso espírito ligado ao Espírito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Gl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5:25)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Os cristãos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andam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segundo o ES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8:4),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pensam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nas coisas do ES (v.5),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estão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no ES (v.9), o ES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habita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neles (v.9). Pelo ES podem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resistir ao pecado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(v.13), eles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são guiados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pelo ES (v.14), o ES o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faz lembrar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que são filhos de Deus (v.16), o ES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os ajuda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nas suas fraquezas e intercede por eles (v.26,27), o ES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age a seu favor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, quando debaixo do Seu propósito (v.28). É o Espírito que está em ação no crente gerando a semelhança de Cristo.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339752" y="289556"/>
            <a:ext cx="68042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23728" y="301996"/>
            <a:ext cx="688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12.4. Um filho que precisa do Espírito</a:t>
            </a:r>
          </a:p>
        </p:txBody>
      </p:sp>
    </p:spTree>
    <p:extLst>
      <p:ext uri="{BB962C8B-B14F-4D97-AF65-F5344CB8AC3E}">
        <p14:creationId xmlns:p14="http://schemas.microsoft.com/office/powerpoint/2010/main" val="24795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1052736"/>
            <a:ext cx="792088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Muitas vezes ouvimos, compreendemos, cremos, mas não mudamos de atitude. E muitas vezes esta falta de iniciativa, de comprometimento, de mudança de direção, é falta de deixar o Espírito agir.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Onde está minha dificuldade? É na fé? É na comunhão? Orar é difícil? Ler a bíblia dá sono? É na consciência do pecado? Não resisto ao pecado? Não consigo amar as pessoas? Não consigo falar de Jesus? Pode ser necessário rever suas convicções!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892329" y="289556"/>
            <a:ext cx="825167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755576" y="301996"/>
            <a:ext cx="82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12.5. Um filho que precisa deixar o Espírito agir</a:t>
            </a:r>
          </a:p>
        </p:txBody>
      </p:sp>
    </p:spTree>
    <p:extLst>
      <p:ext uri="{BB962C8B-B14F-4D97-AF65-F5344CB8AC3E}">
        <p14:creationId xmlns:p14="http://schemas.microsoft.com/office/powerpoint/2010/main" val="37935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4" y="1052736"/>
            <a:ext cx="7920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800" dirty="0"/>
              <a:t>Tente com sinceridade, Jesus sabe das nossas dificuldades (</a:t>
            </a:r>
            <a:r>
              <a:rPr lang="pt-BR" sz="2800" dirty="0" err="1"/>
              <a:t>Hb</a:t>
            </a:r>
            <a:r>
              <a:rPr lang="pt-BR" sz="2800" dirty="0"/>
              <a:t> 4:15-16). Peça ao ES que lhe dê forças. Ore, leia a Bíblia, seja sincero com Ele.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800" dirty="0"/>
              <a:t>Apenas buscando imitar a Cristo podemos ter certeza de que somos Dele (1Jo 2:1-6).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800" dirty="0"/>
              <a:t>Jesus pode ser um amigo, uma presença, um lugar em sua vida que você nunca mais vai querer perder. E você simplesmente começou! O seu esforço não será em vão (Mateus 7:7-8)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800" dirty="0"/>
              <a:t>Peça o Espírito Santo em sua vida! Por que Deus não lhe daria? (Lucas 11:11-13)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892329" y="289556"/>
            <a:ext cx="825167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755576" y="301996"/>
            <a:ext cx="82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12.5. Um filho que precisa deixar o Espírito agir</a:t>
            </a:r>
          </a:p>
        </p:txBody>
      </p:sp>
    </p:spTree>
    <p:extLst>
      <p:ext uri="{BB962C8B-B14F-4D97-AF65-F5344CB8AC3E}">
        <p14:creationId xmlns:p14="http://schemas.microsoft.com/office/powerpoint/2010/main" val="14802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908720"/>
            <a:ext cx="792088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Fome e sede não é algo que sentimos apenas uma vez. Precisamos todos os dias nos alimentar. Um crente que a Sua presença o sustenta. A Sua palavra o alimenta, o alegra e revigora a sua fé (Jr 15:16; 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Sl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119:103)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palavra que alimenta a alma, assim como o pão alimenta o corpo. Porque “toda palavra que procede da boca de Deus” é alimento (Dt 8:3). Uma mesa que está posta todos os dias gratuitamente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55:1-2, 6)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Ter “fome e sede de justiça” é estar sempre a mesa com Deus. Buscado Jesus, a Sua justiça.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843808" y="289556"/>
            <a:ext cx="6300192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915816" y="301996"/>
            <a:ext cx="609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12.6. Um filho todos os dias à mesa</a:t>
            </a:r>
          </a:p>
        </p:txBody>
      </p:sp>
    </p:spTree>
    <p:extLst>
      <p:ext uri="{BB962C8B-B14F-4D97-AF65-F5344CB8AC3E}">
        <p14:creationId xmlns:p14="http://schemas.microsoft.com/office/powerpoint/2010/main" val="5494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3" y="1124744"/>
            <a:ext cx="7819623" cy="458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(a)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Comunhão com Deus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um passo fundamental é a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oração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 joelhos diante de Deus, em total submissão. Busque intimidade, diga tudo!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(b)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Obedecer a Deus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o primeiro passo para conhecer a Sua vontade é a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leitura da Bíblia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Procure o texto mais apropriado a sua idade espiritual. O Espírito ilumina a nossa mente e nos revela a vontade de Deus.    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411760" y="289556"/>
            <a:ext cx="6732240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301996"/>
            <a:ext cx="63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12.7. Um filho com foco e disciplina</a:t>
            </a:r>
          </a:p>
        </p:txBody>
      </p:sp>
    </p:spTree>
    <p:extLst>
      <p:ext uri="{BB962C8B-B14F-4D97-AF65-F5344CB8AC3E}">
        <p14:creationId xmlns:p14="http://schemas.microsoft.com/office/powerpoint/2010/main" val="184699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908720"/>
            <a:ext cx="8057635" cy="508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(c)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Amar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comece tratando dos relacionamentos que estão doentes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Trate com Deus, trate consigo mesmo, trate com seu cônjuge, com sua família, com sua parentela (1Tm 5:8), com seus melhores amigos, com seus irmãos na fé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Gl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6:10), com seus vizinhos, com seus conhecidos, até chegar aos seus inimigos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5:43-46).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É preciso disciplina, foco e a cada dia Deus vai agindo em nós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Pv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4:18).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2411760" y="289556"/>
            <a:ext cx="6732240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301996"/>
            <a:ext cx="63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12.7. Um filho com foco e disciplina</a:t>
            </a:r>
          </a:p>
        </p:txBody>
      </p:sp>
    </p:spTree>
    <p:extLst>
      <p:ext uri="{BB962C8B-B14F-4D97-AF65-F5344CB8AC3E}">
        <p14:creationId xmlns:p14="http://schemas.microsoft.com/office/powerpoint/2010/main" val="297052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91200" y="1268760"/>
            <a:ext cx="79208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Esse é o ponto mais alto dessa nossa caminhada. Chegar até aqui sem uma vontade de provocar mudanças em nossa maneira de viver e de se relacionar é preocupante.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É preciso estar atento ao que a Palavra de Deus tem produzido em nosso coração durante a nossa caminha de fé.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 semente do Evangelho tem produzido que efeitos em você?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Tudo passa pela transformação, por gerar frutos!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1763688" y="289556"/>
            <a:ext cx="7380312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979712" y="301996"/>
            <a:ext cx="702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12.8. Um filho onde a semente deu fruto</a:t>
            </a:r>
          </a:p>
        </p:txBody>
      </p:sp>
    </p:spTree>
    <p:extLst>
      <p:ext uri="{BB962C8B-B14F-4D97-AF65-F5344CB8AC3E}">
        <p14:creationId xmlns:p14="http://schemas.microsoft.com/office/powerpoint/2010/main" val="19629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D8F97337-0B51-441B-A533-3B9603B6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442288"/>
            <a:ext cx="4001257" cy="170630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99D5BB-F967-4CAD-9E82-D13B0546B6DA}"/>
              </a:ext>
            </a:extLst>
          </p:cNvPr>
          <p:cNvSpPr txBox="1"/>
          <p:nvPr/>
        </p:nvSpPr>
        <p:spPr>
          <a:xfrm>
            <a:off x="4572000" y="2252597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85E178-D66D-4313-B7BE-F219D85BA2ED}"/>
              </a:ext>
            </a:extLst>
          </p:cNvPr>
          <p:cNvGrpSpPr>
            <a:grpSpLocks noChangeAspect="1"/>
          </p:cNvGrpSpPr>
          <p:nvPr/>
        </p:nvGrpSpPr>
        <p:grpSpPr>
          <a:xfrm>
            <a:off x="4334574" y="3630110"/>
            <a:ext cx="4809426" cy="2281172"/>
            <a:chOff x="3795022" y="3617542"/>
            <a:chExt cx="5385490" cy="2554407"/>
          </a:xfrm>
          <a:solidFill>
            <a:srgbClr val="94796D"/>
          </a:solidFill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F554CDC3-1C01-458C-8617-C5D9EC6C2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022" y="3617542"/>
              <a:ext cx="2963113" cy="255440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5A9E832-F2FE-4592-8C3D-9FEEA24496F6}"/>
                </a:ext>
              </a:extLst>
            </p:cNvPr>
            <p:cNvSpPr/>
            <p:nvPr/>
          </p:nvSpPr>
          <p:spPr>
            <a:xfrm>
              <a:off x="5940152" y="3617542"/>
              <a:ext cx="3240360" cy="2554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FE9548-8B6F-4F42-A29E-4126EF105998}"/>
              </a:ext>
            </a:extLst>
          </p:cNvPr>
          <p:cNvSpPr txBox="1"/>
          <p:nvPr/>
        </p:nvSpPr>
        <p:spPr>
          <a:xfrm>
            <a:off x="5363081" y="3985865"/>
            <a:ext cx="365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fome e a sede saciada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parte 2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7A33D92-AC75-4C16-87D8-3A1C054BD8D3}"/>
              </a:ext>
            </a:extLst>
          </p:cNvPr>
          <p:cNvSpPr>
            <a:spLocks noChangeAspect="1"/>
          </p:cNvSpPr>
          <p:nvPr/>
        </p:nvSpPr>
        <p:spPr>
          <a:xfrm>
            <a:off x="4040795" y="3630110"/>
            <a:ext cx="1305110" cy="1125095"/>
          </a:xfrm>
          <a:prstGeom prst="hexagon">
            <a:avLst/>
          </a:prstGeom>
          <a:solidFill>
            <a:srgbClr val="D5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CA2904-FA0D-4F7F-8C97-F29517E2EFF8}"/>
              </a:ext>
            </a:extLst>
          </p:cNvPr>
          <p:cNvSpPr txBox="1"/>
          <p:nvPr/>
        </p:nvSpPr>
        <p:spPr>
          <a:xfrm>
            <a:off x="4210737" y="3838714"/>
            <a:ext cx="91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479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864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00436" y="980728"/>
            <a:ext cx="7906811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Jesus lançou a semente. Podemos reagir de quatro formas, conforme ele ilustrou na parábola do semeador (Mc 4:3-9).</a:t>
            </a:r>
          </a:p>
          <a:p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(1)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Caiu a beira do caminho, num solo duro, e vieram as aves do céu, e a comeram (v15).</a:t>
            </a:r>
          </a:p>
          <a:p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(2)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Caiu em solo raso, com pedras por baixo, e nasceu logo, mas logo murchou e morreu, porque as raízes não eram profundas (v16-17)</a:t>
            </a:r>
          </a:p>
          <a:p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(3)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Caiu entre os espinhos e, crescendo os espinhos, a sufocaram e não deu fruto (v18-19)</a:t>
            </a:r>
          </a:p>
          <a:p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Caiu em terra boa e deu muitos frutos (v20). Assim é o que tem fome e sede de justiça.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1763688" y="289556"/>
            <a:ext cx="7380312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979712" y="301996"/>
            <a:ext cx="702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12.8. Um filho onde a semente deu fruto</a:t>
            </a:r>
          </a:p>
        </p:txBody>
      </p:sp>
    </p:spTree>
    <p:extLst>
      <p:ext uri="{BB962C8B-B14F-4D97-AF65-F5344CB8AC3E}">
        <p14:creationId xmlns:p14="http://schemas.microsoft.com/office/powerpoint/2010/main" val="39577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A105C76-E0E0-4E27-9B15-2B2F72354BE2}"/>
              </a:ext>
            </a:extLst>
          </p:cNvPr>
          <p:cNvSpPr txBox="1"/>
          <p:nvPr/>
        </p:nvSpPr>
        <p:spPr>
          <a:xfrm>
            <a:off x="1331640" y="476672"/>
            <a:ext cx="7560840" cy="557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Reflexão: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Assim somos nós diante das bem-aventuranças. Muitos vão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ignorá-la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Muitos vão se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“apaixonar” 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por elas. Muitos vão querer apenas as suas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bençãos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Mas há aqueles em quem a semente irá florescer, crescer e dar fruto. Esses são aqueles que verdadeiramente irão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amá-la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Esses são os filhos de Deus que têm “fome e sede” de justiça,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todos os dias à mesa na presença do Pai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15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5277015" y="245232"/>
            <a:ext cx="3873126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652120" y="247808"/>
            <a:ext cx="311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bíblico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396E40B-51BE-4D40-BCF6-8E1CB462851B}"/>
              </a:ext>
            </a:extLst>
          </p:cNvPr>
          <p:cNvSpPr txBox="1"/>
          <p:nvPr/>
        </p:nvSpPr>
        <p:spPr>
          <a:xfrm>
            <a:off x="1331640" y="1166842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36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Permaneçam em mim, e eu permanecerei em vocês. Como o ramo não pode produzir fruto de si mesmo se não permanecer na videira, assim vocês não podem dar fruto se não permanecerem em mim” (João 15:4)</a:t>
            </a:r>
          </a:p>
        </p:txBody>
      </p:sp>
    </p:spTree>
    <p:extLst>
      <p:ext uri="{BB962C8B-B14F-4D97-AF65-F5344CB8AC3E}">
        <p14:creationId xmlns:p14="http://schemas.microsoft.com/office/powerpoint/2010/main" val="41579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872202" y="245232"/>
            <a:ext cx="4277939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454396" y="238338"/>
            <a:ext cx="344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lição</a:t>
            </a:r>
          </a:p>
        </p:txBody>
      </p:sp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1957C07A-5A1B-46D1-BC29-9E8C35F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608" y="-48675"/>
            <a:ext cx="1127788" cy="112778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EAF1AA-DACF-4546-99EB-96D31E17AD46}"/>
              </a:ext>
            </a:extLst>
          </p:cNvPr>
          <p:cNvSpPr txBox="1"/>
          <p:nvPr/>
        </p:nvSpPr>
        <p:spPr>
          <a:xfrm>
            <a:off x="1331639" y="1366126"/>
            <a:ext cx="7570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Continuar entendendo as atitudes que refletem aqueles que foram e estão sendo saciados de sua fome e sede de justiça, todos os dias. </a:t>
            </a:r>
          </a:p>
        </p:txBody>
      </p:sp>
    </p:spTree>
    <p:extLst>
      <p:ext uri="{BB962C8B-B14F-4D97-AF65-F5344CB8AC3E}">
        <p14:creationId xmlns:p14="http://schemas.microsoft.com/office/powerpoint/2010/main" val="2454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2164430" y="247808"/>
            <a:ext cx="66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geral das bem-aventuranças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39BC5436-6CE4-4EEF-A18B-B57718238273}"/>
              </a:ext>
            </a:extLst>
          </p:cNvPr>
          <p:cNvSpPr/>
          <p:nvPr/>
        </p:nvSpPr>
        <p:spPr>
          <a:xfrm>
            <a:off x="205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27342642-4764-49D9-9C31-C575E4156073}"/>
              </a:ext>
            </a:extLst>
          </p:cNvPr>
          <p:cNvSpPr/>
          <p:nvPr/>
        </p:nvSpPr>
        <p:spPr>
          <a:xfrm>
            <a:off x="421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773CB686-A156-4AC4-9E14-E12C9DC5CED8}"/>
              </a:ext>
            </a:extLst>
          </p:cNvPr>
          <p:cNvSpPr/>
          <p:nvPr/>
        </p:nvSpPr>
        <p:spPr>
          <a:xfrm>
            <a:off x="637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" name="Fluxograma: Conector fora de Página 2">
            <a:extLst>
              <a:ext uri="{FF2B5EF4-FFF2-40B4-BE49-F238E27FC236}">
                <a16:creationId xmlns:a16="http://schemas.microsoft.com/office/drawing/2014/main" id="{E980E3BB-5EF8-45E2-8636-79313B8D06E7}"/>
              </a:ext>
            </a:extLst>
          </p:cNvPr>
          <p:cNvSpPr/>
          <p:nvPr/>
        </p:nvSpPr>
        <p:spPr>
          <a:xfrm>
            <a:off x="2051960" y="1933911"/>
            <a:ext cx="1800000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 os pobres de espírito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5CA286CE-2060-4DE1-9323-CB02012A4BFF}"/>
              </a:ext>
            </a:extLst>
          </p:cNvPr>
          <p:cNvSpPr/>
          <p:nvPr/>
        </p:nvSpPr>
        <p:spPr>
          <a:xfrm>
            <a:off x="4211960" y="1952593"/>
            <a:ext cx="1800000" cy="900000"/>
          </a:xfrm>
          <a:prstGeom prst="flowChartOffpageConnector">
            <a:avLst/>
          </a:prstGeom>
          <a:solidFill>
            <a:srgbClr val="CEAE8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 os que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E792E473-5AC5-4970-B9A4-F8619035E4D4}"/>
              </a:ext>
            </a:extLst>
          </p:cNvPr>
          <p:cNvSpPr/>
          <p:nvPr/>
        </p:nvSpPr>
        <p:spPr>
          <a:xfrm>
            <a:off x="6371960" y="1952593"/>
            <a:ext cx="1800000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 os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EE8B4-B8AA-4B62-8875-51A433900157}"/>
              </a:ext>
            </a:extLst>
          </p:cNvPr>
          <p:cNvSpPr/>
          <p:nvPr/>
        </p:nvSpPr>
        <p:spPr>
          <a:xfrm>
            <a:off x="2051960" y="2947539"/>
            <a:ext cx="6120000" cy="540000"/>
          </a:xfrm>
          <a:prstGeom prst="rect">
            <a:avLst/>
          </a:prstGeom>
          <a:solidFill>
            <a:srgbClr val="94796D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 os que tem            fome e sede                  de justiça</a:t>
            </a:r>
          </a:p>
        </p:txBody>
      </p:sp>
      <p:sp>
        <p:nvSpPr>
          <p:cNvPr id="26" name="Fluxograma: Conector fora de Página 25">
            <a:extLst>
              <a:ext uri="{FF2B5EF4-FFF2-40B4-BE49-F238E27FC236}">
                <a16:creationId xmlns:a16="http://schemas.microsoft.com/office/drawing/2014/main" id="{E27B3642-B2E9-4378-9E1B-7CF927C5B34A}"/>
              </a:ext>
            </a:extLst>
          </p:cNvPr>
          <p:cNvSpPr/>
          <p:nvPr/>
        </p:nvSpPr>
        <p:spPr>
          <a:xfrm>
            <a:off x="2051960" y="3609635"/>
            <a:ext cx="1800000" cy="900000"/>
          </a:xfrm>
          <a:prstGeom prst="flowChartOffpageConnector">
            <a:avLst/>
          </a:prstGeom>
          <a:solidFill>
            <a:srgbClr val="B9966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7. os pacificadores</a:t>
            </a:r>
          </a:p>
        </p:txBody>
      </p:sp>
      <p:sp>
        <p:nvSpPr>
          <p:cNvPr id="27" name="Fluxograma: Conector fora de Página 26">
            <a:extLst>
              <a:ext uri="{FF2B5EF4-FFF2-40B4-BE49-F238E27FC236}">
                <a16:creationId xmlns:a16="http://schemas.microsoft.com/office/drawing/2014/main" id="{0B71A9AC-E933-4062-A887-4B3D9BBC105E}"/>
              </a:ext>
            </a:extLst>
          </p:cNvPr>
          <p:cNvSpPr/>
          <p:nvPr/>
        </p:nvSpPr>
        <p:spPr>
          <a:xfrm>
            <a:off x="4211960" y="3628317"/>
            <a:ext cx="1800000" cy="900000"/>
          </a:xfrm>
          <a:prstGeom prst="flowChartOffpageConnector">
            <a:avLst/>
          </a:prstGeom>
          <a:solidFill>
            <a:srgbClr val="D5B891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6. os puros de coração</a:t>
            </a:r>
          </a:p>
        </p:txBody>
      </p:sp>
      <p:sp>
        <p:nvSpPr>
          <p:cNvPr id="28" name="Fluxograma: Conector fora de Página 27">
            <a:extLst>
              <a:ext uri="{FF2B5EF4-FFF2-40B4-BE49-F238E27FC236}">
                <a16:creationId xmlns:a16="http://schemas.microsoft.com/office/drawing/2014/main" id="{D970F328-D168-491F-B519-A7153C171A1D}"/>
              </a:ext>
            </a:extLst>
          </p:cNvPr>
          <p:cNvSpPr/>
          <p:nvPr/>
        </p:nvSpPr>
        <p:spPr>
          <a:xfrm>
            <a:off x="6371960" y="3628317"/>
            <a:ext cx="1800000" cy="900000"/>
          </a:xfrm>
          <a:prstGeom prst="flowChartOffpageConnector">
            <a:avLst/>
          </a:prstGeom>
          <a:solidFill>
            <a:srgbClr val="DDBA9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5. os misericordiosos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12D80B8-A20B-4AC5-B2E9-4D3E57B48C33}"/>
              </a:ext>
            </a:extLst>
          </p:cNvPr>
          <p:cNvSpPr/>
          <p:nvPr/>
        </p:nvSpPr>
        <p:spPr>
          <a:xfrm>
            <a:off x="2051960" y="4642313"/>
            <a:ext cx="6120000" cy="540000"/>
          </a:xfrm>
          <a:prstGeom prst="rect">
            <a:avLst/>
          </a:prstGeom>
          <a:solidFill>
            <a:srgbClr val="9F7758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8. os perseguidos          por causa               da justiça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F12DBA-BFD7-427E-AA98-57FFDEF690CF}"/>
              </a:ext>
            </a:extLst>
          </p:cNvPr>
          <p:cNvSpPr/>
          <p:nvPr/>
        </p:nvSpPr>
        <p:spPr>
          <a:xfrm>
            <a:off x="2052704" y="5310431"/>
            <a:ext cx="6120000" cy="54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CARÁTER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sal da terra e luz do mundo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96D359-7749-4FDA-A77B-C347F0BDD54D}"/>
              </a:ext>
            </a:extLst>
          </p:cNvPr>
          <p:cNvCxnSpPr/>
          <p:nvPr/>
        </p:nvCxnSpPr>
        <p:spPr>
          <a:xfrm>
            <a:off x="8445125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D81A46-7C61-4762-9697-C06B1D0E5C60}"/>
              </a:ext>
            </a:extLst>
          </p:cNvPr>
          <p:cNvCxnSpPr/>
          <p:nvPr/>
        </p:nvCxnSpPr>
        <p:spPr>
          <a:xfrm>
            <a:off x="1814584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3563888" y="245232"/>
            <a:ext cx="5586253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3635896" y="247808"/>
            <a:ext cx="513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filho com novas atitudes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7E4E787-7FBE-4330-8415-84467DB13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129891"/>
              </p:ext>
            </p:extLst>
          </p:nvPr>
        </p:nvGraphicFramePr>
        <p:xfrm>
          <a:off x="1187624" y="1475782"/>
          <a:ext cx="7797646" cy="418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02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619672" y="245232"/>
            <a:ext cx="753046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475656" y="24520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12.1. Um filho semelhante a Jesus em tudo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1052736"/>
            <a:ext cx="81296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Esse homem deseja verdadeiramente dar “frutos” do Espírito de Jesus. Cristo é o centro!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(a)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 relação com Deus, ele deseja ter comunhão com o Pai,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Jesus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(b)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 relação consigo mesmo ele deseja se submeter a vontade do Pai,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Jesus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(c)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 relação com o seu semelhante, ele deseja amá-lo, </a:t>
            </a:r>
            <a:r>
              <a:rPr lang="pt-BR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Jesus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há hipocrisia, Ele foi o maior exemplo. 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verbo habitou entre nós e nos ensinou.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Basta permanecer Nele, imitá-Lo! O que diria? Faria? </a:t>
            </a:r>
          </a:p>
        </p:txBody>
      </p:sp>
    </p:spTree>
    <p:extLst>
      <p:ext uri="{BB962C8B-B14F-4D97-AF65-F5344CB8AC3E}">
        <p14:creationId xmlns:p14="http://schemas.microsoft.com/office/powerpoint/2010/main" val="2606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BC8B04F-B169-4AE6-9172-634F51F15B4A}"/>
              </a:ext>
            </a:extLst>
          </p:cNvPr>
          <p:cNvGrpSpPr/>
          <p:nvPr/>
        </p:nvGrpSpPr>
        <p:grpSpPr>
          <a:xfrm>
            <a:off x="2411760" y="245232"/>
            <a:ext cx="6738382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EDF77A-9990-4E69-ACFE-B1F5B98E3D7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1ADB1B0B-2C38-41EA-9DBB-22B8FF32C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256229"/>
            <a:ext cx="63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12.2. Um filho com espírito de servo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70320C-9832-44EE-839D-4B1C1B9B726E}"/>
              </a:ext>
            </a:extLst>
          </p:cNvPr>
          <p:cNvSpPr txBox="1"/>
          <p:nvPr/>
        </p:nvSpPr>
        <p:spPr>
          <a:xfrm>
            <a:off x="1071138" y="1052736"/>
            <a:ext cx="79208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 nossa missão não será como o mundo faz, buscando reconhecimento e glória, oprimindo os mais fracos. Mas de mansidão e humildade, sendo servo (Mc 10:42-45, 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11:29)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Renunciar a si mesmo pela felicidade do outro. Encontrar a sua felicidade na felicidade do outro. Isso é ser servo!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Se somos de Cristo, temos o espírito de serviço de Cristo! Foi este sentimento que o levou à cruz!</a:t>
            </a:r>
          </a:p>
        </p:txBody>
      </p:sp>
    </p:spTree>
    <p:extLst>
      <p:ext uri="{BB962C8B-B14F-4D97-AF65-F5344CB8AC3E}">
        <p14:creationId xmlns:p14="http://schemas.microsoft.com/office/powerpoint/2010/main" val="14864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86365" y="1124744"/>
            <a:ext cx="792088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Para Wayne Grudem, “santificação é uma obra progressiva da parte de Deus e do homem que nos torna cada vez mais livres do pecado e semelhantes a Cristo em nossa vida presente”. 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Enquanto a conversão é uma mudança de direção, virando às costas para o pecado (arrependimento) e se voltando para Jesus (fé), a santificação é um distanciar ainda mais do pecado e se aproximar ainda mais de Jesus. 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luta diária contra nossa velha natureza, buscando imitar a Cristo na força do Espírito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01FC6D7-A3A3-4335-A157-8C1F084BE293}"/>
              </a:ext>
            </a:extLst>
          </p:cNvPr>
          <p:cNvGrpSpPr/>
          <p:nvPr/>
        </p:nvGrpSpPr>
        <p:grpSpPr>
          <a:xfrm>
            <a:off x="3491880" y="289556"/>
            <a:ext cx="56521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9BCDADA-7C5E-4017-AEF1-4ADDE4445AD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02F242F-7724-4E39-B41C-1A1B840E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627784" y="301996"/>
            <a:ext cx="63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12.3. Um filho em santificação</a:t>
            </a:r>
          </a:p>
        </p:txBody>
      </p:sp>
    </p:spTree>
    <p:extLst>
      <p:ext uri="{BB962C8B-B14F-4D97-AF65-F5344CB8AC3E}">
        <p14:creationId xmlns:p14="http://schemas.microsoft.com/office/powerpoint/2010/main" val="29717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1664</Words>
  <Application>Microsoft Office PowerPoint</Application>
  <PresentationFormat>Apresentação na tela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 Godoy</dc:creator>
  <cp:lastModifiedBy>Robert Godoy</cp:lastModifiedBy>
  <cp:revision>446</cp:revision>
  <dcterms:created xsi:type="dcterms:W3CDTF">2021-01-12T18:40:44Z</dcterms:created>
  <dcterms:modified xsi:type="dcterms:W3CDTF">2021-06-02T15:28:00Z</dcterms:modified>
</cp:coreProperties>
</file>