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2" r:id="rId2"/>
    <p:sldId id="313" r:id="rId3"/>
    <p:sldId id="325" r:id="rId4"/>
    <p:sldId id="280" r:id="rId5"/>
    <p:sldId id="314" r:id="rId6"/>
    <p:sldId id="327" r:id="rId7"/>
    <p:sldId id="316" r:id="rId8"/>
    <p:sldId id="284" r:id="rId9"/>
    <p:sldId id="291" r:id="rId10"/>
    <p:sldId id="292" r:id="rId11"/>
    <p:sldId id="293" r:id="rId12"/>
    <p:sldId id="294" r:id="rId13"/>
    <p:sldId id="295" r:id="rId14"/>
    <p:sldId id="307" r:id="rId15"/>
    <p:sldId id="296" r:id="rId16"/>
    <p:sldId id="301" r:id="rId17"/>
    <p:sldId id="298" r:id="rId18"/>
    <p:sldId id="329" r:id="rId19"/>
    <p:sldId id="328" r:id="rId20"/>
    <p:sldId id="32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Godoy" initials="RG" lastIdx="2" clrIdx="0">
    <p:extLst>
      <p:ext uri="{19B8F6BF-5375-455C-9EA6-DF929625EA0E}">
        <p15:presenceInfo xmlns:p15="http://schemas.microsoft.com/office/powerpoint/2012/main" userId="75dd98c2649b9a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8775"/>
    <a:srgbClr val="E6D5BD"/>
    <a:srgbClr val="FEFEFE"/>
    <a:srgbClr val="3C495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9" autoAdjust="0"/>
    <p:restoredTop sz="94660"/>
  </p:normalViewPr>
  <p:slideViewPr>
    <p:cSldViewPr>
      <p:cViewPr varScale="1">
        <p:scale>
          <a:sx n="104" d="100"/>
          <a:sy n="104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90195-3137-4DE5-9787-1B2042135E8F}" type="datetimeFigureOut">
              <a:rPr lang="pt-BR" smtClean="0"/>
              <a:t>02/06/2021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F40F4-3372-408A-B089-D8F3B352CF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6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F40F4-3372-408A-B089-D8F3B352CF8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82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F40F4-3372-408A-B089-D8F3B352CF8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02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F40F4-3372-408A-B089-D8F3B352CF8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79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F40F4-3372-408A-B089-D8F3B352CF8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278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F40F4-3372-408A-B089-D8F3B352CF8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49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F40F4-3372-408A-B089-D8F3B352CF8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63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8" descr="Uma imagem contendo favo de mel, objeto&#10;&#10;Descrição gerada automaticamente">
            <a:extLst>
              <a:ext uri="{FF2B5EF4-FFF2-40B4-BE49-F238E27FC236}">
                <a16:creationId xmlns:a16="http://schemas.microsoft.com/office/drawing/2014/main" id="{6F4B0BC7-EA5B-427A-B734-E0EAABCFE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1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essoas sentadas na grama&#10;&#10;Descrição gerada automaticamente">
            <a:extLst>
              <a:ext uri="{FF2B5EF4-FFF2-40B4-BE49-F238E27FC236}">
                <a16:creationId xmlns:a16="http://schemas.microsoft.com/office/drawing/2014/main" id="{62821A47-5295-49AB-8496-335D979F5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9" y="0"/>
            <a:ext cx="2688428" cy="6828020"/>
          </a:xfrm>
          <a:prstGeom prst="rect">
            <a:avLst/>
          </a:prstGeom>
          <a:ln>
            <a:noFill/>
          </a:ln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A7C5F813-40C3-47FA-B664-215F6787D186}"/>
              </a:ext>
            </a:extLst>
          </p:cNvPr>
          <p:cNvSpPr/>
          <p:nvPr userDrawn="1"/>
        </p:nvSpPr>
        <p:spPr>
          <a:xfrm>
            <a:off x="4028" y="-12316"/>
            <a:ext cx="2700123" cy="6865200"/>
          </a:xfrm>
          <a:custGeom>
            <a:avLst/>
            <a:gdLst>
              <a:gd name="connsiteX0" fmla="*/ 0 w 2700123"/>
              <a:gd name="connsiteY0" fmla="*/ 0 h 6858000"/>
              <a:gd name="connsiteX1" fmla="*/ 2700123 w 2700123"/>
              <a:gd name="connsiteY1" fmla="*/ 0 h 6858000"/>
              <a:gd name="connsiteX2" fmla="*/ 2700123 w 2700123"/>
              <a:gd name="connsiteY2" fmla="*/ 6858000 h 6858000"/>
              <a:gd name="connsiteX3" fmla="*/ 1020461 w 2700123"/>
              <a:gd name="connsiteY3" fmla="*/ 6858000 h 6858000"/>
              <a:gd name="connsiteX4" fmla="*/ 1020461 w 2700123"/>
              <a:gd name="connsiteY4" fmla="*/ 6672377 h 6858000"/>
              <a:gd name="connsiteX5" fmla="*/ 772839 w 2700123"/>
              <a:gd name="connsiteY5" fmla="*/ 6548565 h 6858000"/>
              <a:gd name="connsiteX6" fmla="*/ 525217 w 2700123"/>
              <a:gd name="connsiteY6" fmla="*/ 6672377 h 6858000"/>
              <a:gd name="connsiteX7" fmla="*/ 525217 w 2700123"/>
              <a:gd name="connsiteY7" fmla="*/ 6858000 h 6858000"/>
              <a:gd name="connsiteX8" fmla="*/ 501642 w 2700123"/>
              <a:gd name="connsiteY8" fmla="*/ 6858000 h 6858000"/>
              <a:gd name="connsiteX9" fmla="*/ 501642 w 2700123"/>
              <a:gd name="connsiteY9" fmla="*/ 6672375 h 6858000"/>
              <a:gd name="connsiteX10" fmla="*/ 254020 w 2700123"/>
              <a:gd name="connsiteY10" fmla="*/ 6548563 h 6858000"/>
              <a:gd name="connsiteX11" fmla="*/ 6398 w 2700123"/>
              <a:gd name="connsiteY11" fmla="*/ 6672375 h 6858000"/>
              <a:gd name="connsiteX12" fmla="*/ 6398 w 2700123"/>
              <a:gd name="connsiteY12" fmla="*/ 6858000 h 6858000"/>
              <a:gd name="connsiteX13" fmla="*/ 0 w 2700123"/>
              <a:gd name="connsiteY13" fmla="*/ 6858000 h 6858000"/>
              <a:gd name="connsiteX14" fmla="*/ 0 w 2700123"/>
              <a:gd name="connsiteY14" fmla="*/ 6617899 h 6858000"/>
              <a:gd name="connsiteX15" fmla="*/ 5391 w 2700123"/>
              <a:gd name="connsiteY15" fmla="*/ 6615204 h 6858000"/>
              <a:gd name="connsiteX16" fmla="*/ 209265 w 2700123"/>
              <a:gd name="connsiteY16" fmla="*/ 6513266 h 6858000"/>
              <a:gd name="connsiteX17" fmla="*/ 209265 w 2700123"/>
              <a:gd name="connsiteY17" fmla="*/ 6191642 h 6858000"/>
              <a:gd name="connsiteX18" fmla="*/ 5391 w 2700123"/>
              <a:gd name="connsiteY18" fmla="*/ 6089706 h 6858000"/>
              <a:gd name="connsiteX19" fmla="*/ 0 w 2700123"/>
              <a:gd name="connsiteY19" fmla="*/ 6087010 h 6858000"/>
              <a:gd name="connsiteX20" fmla="*/ 0 w 2700123"/>
              <a:gd name="connsiteY20" fmla="*/ 6042007 h 6858000"/>
              <a:gd name="connsiteX21" fmla="*/ 5392 w 2700123"/>
              <a:gd name="connsiteY21" fmla="*/ 6044703 h 6858000"/>
              <a:gd name="connsiteX22" fmla="*/ 5392 w 2700123"/>
              <a:gd name="connsiteY22" fmla="*/ 6044702 h 6858000"/>
              <a:gd name="connsiteX23" fmla="*/ 240045 w 2700123"/>
              <a:gd name="connsiteY23" fmla="*/ 6162028 h 6858000"/>
              <a:gd name="connsiteX24" fmla="*/ 487667 w 2700123"/>
              <a:gd name="connsiteY24" fmla="*/ 6038217 h 6858000"/>
              <a:gd name="connsiteX25" fmla="*/ 487667 w 2700123"/>
              <a:gd name="connsiteY25" fmla="*/ 5716593 h 6858000"/>
              <a:gd name="connsiteX26" fmla="*/ 240045 w 2700123"/>
              <a:gd name="connsiteY26" fmla="*/ 5592782 h 6858000"/>
              <a:gd name="connsiteX27" fmla="*/ 5392 w 2700123"/>
              <a:gd name="connsiteY27" fmla="*/ 5710109 h 6858000"/>
              <a:gd name="connsiteX28" fmla="*/ 5392 w 2700123"/>
              <a:gd name="connsiteY28" fmla="*/ 5710110 h 6858000"/>
              <a:gd name="connsiteX29" fmla="*/ 0 w 2700123"/>
              <a:gd name="connsiteY29" fmla="*/ 5712806 h 6858000"/>
              <a:gd name="connsiteX30" fmla="*/ 0 w 2700123"/>
              <a:gd name="connsiteY30" fmla="*/ 5656433 h 6858000"/>
              <a:gd name="connsiteX31" fmla="*/ 5391 w 2700123"/>
              <a:gd name="connsiteY31" fmla="*/ 5653738 h 6858000"/>
              <a:gd name="connsiteX32" fmla="*/ 5391 w 2700123"/>
              <a:gd name="connsiteY32" fmla="*/ 5128241 h 6858000"/>
              <a:gd name="connsiteX33" fmla="*/ 0 w 2700123"/>
              <a:gd name="connsiteY33" fmla="*/ 5125545 h 6858000"/>
              <a:gd name="connsiteX34" fmla="*/ 0 w 2700123"/>
              <a:gd name="connsiteY34" fmla="*/ 5080540 h 6858000"/>
              <a:gd name="connsiteX35" fmla="*/ 5392 w 2700123"/>
              <a:gd name="connsiteY35" fmla="*/ 5083236 h 6858000"/>
              <a:gd name="connsiteX36" fmla="*/ 5392 w 2700123"/>
              <a:gd name="connsiteY36" fmla="*/ 5083235 h 6858000"/>
              <a:gd name="connsiteX37" fmla="*/ 240045 w 2700123"/>
              <a:gd name="connsiteY37" fmla="*/ 5200562 h 6858000"/>
              <a:gd name="connsiteX38" fmla="*/ 487667 w 2700123"/>
              <a:gd name="connsiteY38" fmla="*/ 5076751 h 6858000"/>
              <a:gd name="connsiteX39" fmla="*/ 487667 w 2700123"/>
              <a:gd name="connsiteY39" fmla="*/ 4755127 h 6858000"/>
              <a:gd name="connsiteX40" fmla="*/ 240045 w 2700123"/>
              <a:gd name="connsiteY40" fmla="*/ 4631316 h 6858000"/>
              <a:gd name="connsiteX41" fmla="*/ 5392 w 2700123"/>
              <a:gd name="connsiteY41" fmla="*/ 4748642 h 6858000"/>
              <a:gd name="connsiteX42" fmla="*/ 5392 w 2700123"/>
              <a:gd name="connsiteY42" fmla="*/ 4748643 h 6858000"/>
              <a:gd name="connsiteX43" fmla="*/ 0 w 2700123"/>
              <a:gd name="connsiteY43" fmla="*/ 4751339 h 6858000"/>
              <a:gd name="connsiteX44" fmla="*/ 0 w 2700123"/>
              <a:gd name="connsiteY44" fmla="*/ 4694967 h 6858000"/>
              <a:gd name="connsiteX45" fmla="*/ 5391 w 2700123"/>
              <a:gd name="connsiteY45" fmla="*/ 4692272 h 6858000"/>
              <a:gd name="connsiteX46" fmla="*/ 5391 w 2700123"/>
              <a:gd name="connsiteY46" fmla="*/ 4166775 h 6858000"/>
              <a:gd name="connsiteX47" fmla="*/ 0 w 2700123"/>
              <a:gd name="connsiteY47" fmla="*/ 4164079 h 6858000"/>
              <a:gd name="connsiteX48" fmla="*/ 0 w 2700123"/>
              <a:gd name="connsiteY48" fmla="*/ 4119074 h 6858000"/>
              <a:gd name="connsiteX49" fmla="*/ 5392 w 2700123"/>
              <a:gd name="connsiteY49" fmla="*/ 4121770 h 6858000"/>
              <a:gd name="connsiteX50" fmla="*/ 5392 w 2700123"/>
              <a:gd name="connsiteY50" fmla="*/ 4121769 h 6858000"/>
              <a:gd name="connsiteX51" fmla="*/ 240045 w 2700123"/>
              <a:gd name="connsiteY51" fmla="*/ 4239096 h 6858000"/>
              <a:gd name="connsiteX52" fmla="*/ 487667 w 2700123"/>
              <a:gd name="connsiteY52" fmla="*/ 4115285 h 6858000"/>
              <a:gd name="connsiteX53" fmla="*/ 487667 w 2700123"/>
              <a:gd name="connsiteY53" fmla="*/ 3793661 h 6858000"/>
              <a:gd name="connsiteX54" fmla="*/ 240045 w 2700123"/>
              <a:gd name="connsiteY54" fmla="*/ 3669850 h 6858000"/>
              <a:gd name="connsiteX55" fmla="*/ 5392 w 2700123"/>
              <a:gd name="connsiteY55" fmla="*/ 3787176 h 6858000"/>
              <a:gd name="connsiteX56" fmla="*/ 5392 w 2700123"/>
              <a:gd name="connsiteY56" fmla="*/ 3787177 h 6858000"/>
              <a:gd name="connsiteX57" fmla="*/ 0 w 2700123"/>
              <a:gd name="connsiteY57" fmla="*/ 3789873 h 6858000"/>
              <a:gd name="connsiteX58" fmla="*/ 0 w 2700123"/>
              <a:gd name="connsiteY58" fmla="*/ 3733501 h 6858000"/>
              <a:gd name="connsiteX59" fmla="*/ 5391 w 2700123"/>
              <a:gd name="connsiteY59" fmla="*/ 3730806 h 6858000"/>
              <a:gd name="connsiteX60" fmla="*/ 5391 w 2700123"/>
              <a:gd name="connsiteY60" fmla="*/ 3205309 h 6858000"/>
              <a:gd name="connsiteX61" fmla="*/ 0 w 2700123"/>
              <a:gd name="connsiteY61" fmla="*/ 3202613 h 6858000"/>
              <a:gd name="connsiteX62" fmla="*/ 0 w 2700123"/>
              <a:gd name="connsiteY62" fmla="*/ 3157608 h 6858000"/>
              <a:gd name="connsiteX63" fmla="*/ 5392 w 2700123"/>
              <a:gd name="connsiteY63" fmla="*/ 3160304 h 6858000"/>
              <a:gd name="connsiteX64" fmla="*/ 5392 w 2700123"/>
              <a:gd name="connsiteY64" fmla="*/ 3160303 h 6858000"/>
              <a:gd name="connsiteX65" fmla="*/ 240045 w 2700123"/>
              <a:gd name="connsiteY65" fmla="*/ 3277630 h 6858000"/>
              <a:gd name="connsiteX66" fmla="*/ 487667 w 2700123"/>
              <a:gd name="connsiteY66" fmla="*/ 3153819 h 6858000"/>
              <a:gd name="connsiteX67" fmla="*/ 487667 w 2700123"/>
              <a:gd name="connsiteY67" fmla="*/ 2832195 h 6858000"/>
              <a:gd name="connsiteX68" fmla="*/ 240045 w 2700123"/>
              <a:gd name="connsiteY68" fmla="*/ 2708384 h 6858000"/>
              <a:gd name="connsiteX69" fmla="*/ 5392 w 2700123"/>
              <a:gd name="connsiteY69" fmla="*/ 2825710 h 6858000"/>
              <a:gd name="connsiteX70" fmla="*/ 5392 w 2700123"/>
              <a:gd name="connsiteY70" fmla="*/ 2825711 h 6858000"/>
              <a:gd name="connsiteX71" fmla="*/ 0 w 2700123"/>
              <a:gd name="connsiteY71" fmla="*/ 2828407 h 6858000"/>
              <a:gd name="connsiteX72" fmla="*/ 0 w 2700123"/>
              <a:gd name="connsiteY72" fmla="*/ 2772035 h 6858000"/>
              <a:gd name="connsiteX73" fmla="*/ 5391 w 2700123"/>
              <a:gd name="connsiteY73" fmla="*/ 2769340 h 6858000"/>
              <a:gd name="connsiteX74" fmla="*/ 5391 w 2700123"/>
              <a:gd name="connsiteY74" fmla="*/ 2243843 h 6858000"/>
              <a:gd name="connsiteX75" fmla="*/ 0 w 2700123"/>
              <a:gd name="connsiteY75" fmla="*/ 2241147 h 6858000"/>
              <a:gd name="connsiteX76" fmla="*/ 0 w 2700123"/>
              <a:gd name="connsiteY76" fmla="*/ 2196142 h 6858000"/>
              <a:gd name="connsiteX77" fmla="*/ 5392 w 2700123"/>
              <a:gd name="connsiteY77" fmla="*/ 2198838 h 6858000"/>
              <a:gd name="connsiteX78" fmla="*/ 5392 w 2700123"/>
              <a:gd name="connsiteY78" fmla="*/ 2198837 h 6858000"/>
              <a:gd name="connsiteX79" fmla="*/ 240045 w 2700123"/>
              <a:gd name="connsiteY79" fmla="*/ 2316164 h 6858000"/>
              <a:gd name="connsiteX80" fmla="*/ 487667 w 2700123"/>
              <a:gd name="connsiteY80" fmla="*/ 2192353 h 6858000"/>
              <a:gd name="connsiteX81" fmla="*/ 487667 w 2700123"/>
              <a:gd name="connsiteY81" fmla="*/ 1870729 h 6858000"/>
              <a:gd name="connsiteX82" fmla="*/ 240045 w 2700123"/>
              <a:gd name="connsiteY82" fmla="*/ 1746918 h 6858000"/>
              <a:gd name="connsiteX83" fmla="*/ 5392 w 2700123"/>
              <a:gd name="connsiteY83" fmla="*/ 1864244 h 6858000"/>
              <a:gd name="connsiteX84" fmla="*/ 5392 w 2700123"/>
              <a:gd name="connsiteY84" fmla="*/ 1864245 h 6858000"/>
              <a:gd name="connsiteX85" fmla="*/ 0 w 2700123"/>
              <a:gd name="connsiteY85" fmla="*/ 1866941 h 6858000"/>
              <a:gd name="connsiteX86" fmla="*/ 0 w 2700123"/>
              <a:gd name="connsiteY86" fmla="*/ 1810569 h 6858000"/>
              <a:gd name="connsiteX87" fmla="*/ 5391 w 2700123"/>
              <a:gd name="connsiteY87" fmla="*/ 1807874 h 6858000"/>
              <a:gd name="connsiteX88" fmla="*/ 5391 w 2700123"/>
              <a:gd name="connsiteY88" fmla="*/ 1282377 h 6858000"/>
              <a:gd name="connsiteX89" fmla="*/ 0 w 2700123"/>
              <a:gd name="connsiteY89" fmla="*/ 1279681 h 6858000"/>
              <a:gd name="connsiteX90" fmla="*/ 0 w 2700123"/>
              <a:gd name="connsiteY90" fmla="*/ 1232323 h 6858000"/>
              <a:gd name="connsiteX91" fmla="*/ 5392 w 2700123"/>
              <a:gd name="connsiteY91" fmla="*/ 1235019 h 6858000"/>
              <a:gd name="connsiteX92" fmla="*/ 5392 w 2700123"/>
              <a:gd name="connsiteY92" fmla="*/ 1235018 h 6858000"/>
              <a:gd name="connsiteX93" fmla="*/ 240045 w 2700123"/>
              <a:gd name="connsiteY93" fmla="*/ 1352345 h 6858000"/>
              <a:gd name="connsiteX94" fmla="*/ 487667 w 2700123"/>
              <a:gd name="connsiteY94" fmla="*/ 1228534 h 6858000"/>
              <a:gd name="connsiteX95" fmla="*/ 487667 w 2700123"/>
              <a:gd name="connsiteY95" fmla="*/ 906910 h 6858000"/>
              <a:gd name="connsiteX96" fmla="*/ 240045 w 2700123"/>
              <a:gd name="connsiteY96" fmla="*/ 783099 h 6858000"/>
              <a:gd name="connsiteX97" fmla="*/ 5392 w 2700123"/>
              <a:gd name="connsiteY97" fmla="*/ 900425 h 6858000"/>
              <a:gd name="connsiteX98" fmla="*/ 5392 w 2700123"/>
              <a:gd name="connsiteY98" fmla="*/ 900426 h 6858000"/>
              <a:gd name="connsiteX99" fmla="*/ 0 w 2700123"/>
              <a:gd name="connsiteY99" fmla="*/ 903122 h 6858000"/>
              <a:gd name="connsiteX100" fmla="*/ 0 w 2700123"/>
              <a:gd name="connsiteY100" fmla="*/ 846750 h 6858000"/>
              <a:gd name="connsiteX101" fmla="*/ 5391 w 2700123"/>
              <a:gd name="connsiteY101" fmla="*/ 844055 h 6858000"/>
              <a:gd name="connsiteX102" fmla="*/ 5391 w 2700123"/>
              <a:gd name="connsiteY102" fmla="*/ 318558 h 6858000"/>
              <a:gd name="connsiteX103" fmla="*/ 0 w 2700123"/>
              <a:gd name="connsiteY103" fmla="*/ 315862 h 6858000"/>
              <a:gd name="connsiteX104" fmla="*/ 0 w 2700123"/>
              <a:gd name="connsiteY104" fmla="*/ 270857 h 6858000"/>
              <a:gd name="connsiteX105" fmla="*/ 5392 w 2700123"/>
              <a:gd name="connsiteY105" fmla="*/ 273553 h 6858000"/>
              <a:gd name="connsiteX106" fmla="*/ 5392 w 2700123"/>
              <a:gd name="connsiteY106" fmla="*/ 257510 h 6858000"/>
              <a:gd name="connsiteX107" fmla="*/ 240045 w 2700123"/>
              <a:gd name="connsiteY107" fmla="*/ 374837 h 6858000"/>
              <a:gd name="connsiteX108" fmla="*/ 487667 w 2700123"/>
              <a:gd name="connsiteY108" fmla="*/ 251026 h 6858000"/>
              <a:gd name="connsiteX109" fmla="*/ 487667 w 2700123"/>
              <a:gd name="connsiteY109" fmla="*/ 1009 h 6858000"/>
              <a:gd name="connsiteX110" fmla="*/ 5392 w 2700123"/>
              <a:gd name="connsiteY110" fmla="*/ 1009 h 6858000"/>
              <a:gd name="connsiteX111" fmla="*/ 5392 w 2700123"/>
              <a:gd name="connsiteY111" fmla="*/ 17052 h 6858000"/>
              <a:gd name="connsiteX112" fmla="*/ 0 w 2700123"/>
              <a:gd name="connsiteY112" fmla="*/ 17052 h 6858000"/>
              <a:gd name="connsiteX113" fmla="*/ 0 w 2700123"/>
              <a:gd name="connsiteY113" fmla="*/ 0 h 6858000"/>
              <a:gd name="connsiteX114" fmla="*/ 501642 w 2700123"/>
              <a:gd name="connsiteY114" fmla="*/ 296682 h 6858000"/>
              <a:gd name="connsiteX115" fmla="*/ 254020 w 2700123"/>
              <a:gd name="connsiteY115" fmla="*/ 420493 h 6858000"/>
              <a:gd name="connsiteX116" fmla="*/ 254020 w 2700123"/>
              <a:gd name="connsiteY116" fmla="*/ 742117 h 6858000"/>
              <a:gd name="connsiteX117" fmla="*/ 501642 w 2700123"/>
              <a:gd name="connsiteY117" fmla="*/ 865928 h 6858000"/>
              <a:gd name="connsiteX118" fmla="*/ 749264 w 2700123"/>
              <a:gd name="connsiteY118" fmla="*/ 742117 h 6858000"/>
              <a:gd name="connsiteX119" fmla="*/ 749264 w 2700123"/>
              <a:gd name="connsiteY119" fmla="*/ 420493 h 6858000"/>
              <a:gd name="connsiteX120" fmla="*/ 501642 w 2700123"/>
              <a:gd name="connsiteY120" fmla="*/ 296682 h 6858000"/>
              <a:gd name="connsiteX121" fmla="*/ 1041642 w 2700123"/>
              <a:gd name="connsiteY121" fmla="*/ 296682 h 6858000"/>
              <a:gd name="connsiteX122" fmla="*/ 794020 w 2700123"/>
              <a:gd name="connsiteY122" fmla="*/ 420493 h 6858000"/>
              <a:gd name="connsiteX123" fmla="*/ 794020 w 2700123"/>
              <a:gd name="connsiteY123" fmla="*/ 742117 h 6858000"/>
              <a:gd name="connsiteX124" fmla="*/ 1041642 w 2700123"/>
              <a:gd name="connsiteY124" fmla="*/ 865928 h 6858000"/>
              <a:gd name="connsiteX125" fmla="*/ 1289264 w 2700123"/>
              <a:gd name="connsiteY125" fmla="*/ 742117 h 6858000"/>
              <a:gd name="connsiteX126" fmla="*/ 1289264 w 2700123"/>
              <a:gd name="connsiteY126" fmla="*/ 420493 h 6858000"/>
              <a:gd name="connsiteX127" fmla="*/ 1041642 w 2700123"/>
              <a:gd name="connsiteY127" fmla="*/ 296682 h 6858000"/>
              <a:gd name="connsiteX128" fmla="*/ 1312839 w 2700123"/>
              <a:gd name="connsiteY128" fmla="*/ 777415 h 6858000"/>
              <a:gd name="connsiteX129" fmla="*/ 1065217 w 2700123"/>
              <a:gd name="connsiteY129" fmla="*/ 901226 h 6858000"/>
              <a:gd name="connsiteX130" fmla="*/ 1065217 w 2700123"/>
              <a:gd name="connsiteY130" fmla="*/ 1222850 h 6858000"/>
              <a:gd name="connsiteX131" fmla="*/ 1312839 w 2700123"/>
              <a:gd name="connsiteY131" fmla="*/ 1346661 h 6858000"/>
              <a:gd name="connsiteX132" fmla="*/ 1560461 w 2700123"/>
              <a:gd name="connsiteY132" fmla="*/ 1222850 h 6858000"/>
              <a:gd name="connsiteX133" fmla="*/ 1560461 w 2700123"/>
              <a:gd name="connsiteY133" fmla="*/ 901226 h 6858000"/>
              <a:gd name="connsiteX134" fmla="*/ 1312839 w 2700123"/>
              <a:gd name="connsiteY134" fmla="*/ 777415 h 6858000"/>
              <a:gd name="connsiteX135" fmla="*/ 1852839 w 2700123"/>
              <a:gd name="connsiteY135" fmla="*/ 777415 h 6858000"/>
              <a:gd name="connsiteX136" fmla="*/ 1605217 w 2700123"/>
              <a:gd name="connsiteY136" fmla="*/ 901226 h 6858000"/>
              <a:gd name="connsiteX137" fmla="*/ 1605217 w 2700123"/>
              <a:gd name="connsiteY137" fmla="*/ 1222850 h 6858000"/>
              <a:gd name="connsiteX138" fmla="*/ 1852839 w 2700123"/>
              <a:gd name="connsiteY138" fmla="*/ 1346661 h 6858000"/>
              <a:gd name="connsiteX139" fmla="*/ 2100461 w 2700123"/>
              <a:gd name="connsiteY139" fmla="*/ 1222850 h 6858000"/>
              <a:gd name="connsiteX140" fmla="*/ 2100461 w 2700123"/>
              <a:gd name="connsiteY140" fmla="*/ 901226 h 6858000"/>
              <a:gd name="connsiteX141" fmla="*/ 1852839 w 2700123"/>
              <a:gd name="connsiteY141" fmla="*/ 777415 h 6858000"/>
              <a:gd name="connsiteX142" fmla="*/ 1581642 w 2700123"/>
              <a:gd name="connsiteY142" fmla="*/ 1260501 h 6858000"/>
              <a:gd name="connsiteX143" fmla="*/ 1334020 w 2700123"/>
              <a:gd name="connsiteY143" fmla="*/ 1384312 h 6858000"/>
              <a:gd name="connsiteX144" fmla="*/ 1334020 w 2700123"/>
              <a:gd name="connsiteY144" fmla="*/ 1705936 h 6858000"/>
              <a:gd name="connsiteX145" fmla="*/ 1581642 w 2700123"/>
              <a:gd name="connsiteY145" fmla="*/ 1829747 h 6858000"/>
              <a:gd name="connsiteX146" fmla="*/ 1829264 w 2700123"/>
              <a:gd name="connsiteY146" fmla="*/ 1705936 h 6858000"/>
              <a:gd name="connsiteX147" fmla="*/ 1829264 w 2700123"/>
              <a:gd name="connsiteY147" fmla="*/ 1384312 h 6858000"/>
              <a:gd name="connsiteX148" fmla="*/ 1581642 w 2700123"/>
              <a:gd name="connsiteY148" fmla="*/ 1260501 h 6858000"/>
              <a:gd name="connsiteX149" fmla="*/ 1852839 w 2700123"/>
              <a:gd name="connsiteY149" fmla="*/ 1741234 h 6858000"/>
              <a:gd name="connsiteX150" fmla="*/ 1605217 w 2700123"/>
              <a:gd name="connsiteY150" fmla="*/ 1865045 h 6858000"/>
              <a:gd name="connsiteX151" fmla="*/ 1605217 w 2700123"/>
              <a:gd name="connsiteY151" fmla="*/ 2186669 h 6858000"/>
              <a:gd name="connsiteX152" fmla="*/ 1852839 w 2700123"/>
              <a:gd name="connsiteY152" fmla="*/ 2310480 h 6858000"/>
              <a:gd name="connsiteX153" fmla="*/ 2100461 w 2700123"/>
              <a:gd name="connsiteY153" fmla="*/ 2186669 h 6858000"/>
              <a:gd name="connsiteX154" fmla="*/ 2100461 w 2700123"/>
              <a:gd name="connsiteY154" fmla="*/ 1865045 h 6858000"/>
              <a:gd name="connsiteX155" fmla="*/ 1852839 w 2700123"/>
              <a:gd name="connsiteY155" fmla="*/ 1741234 h 6858000"/>
              <a:gd name="connsiteX156" fmla="*/ 2121642 w 2700123"/>
              <a:gd name="connsiteY156" fmla="*/ 2221967 h 6858000"/>
              <a:gd name="connsiteX157" fmla="*/ 1874020 w 2700123"/>
              <a:gd name="connsiteY157" fmla="*/ 2345778 h 6858000"/>
              <a:gd name="connsiteX158" fmla="*/ 1874020 w 2700123"/>
              <a:gd name="connsiteY158" fmla="*/ 2667402 h 6858000"/>
              <a:gd name="connsiteX159" fmla="*/ 2121642 w 2700123"/>
              <a:gd name="connsiteY159" fmla="*/ 2791213 h 6858000"/>
              <a:gd name="connsiteX160" fmla="*/ 2369264 w 2700123"/>
              <a:gd name="connsiteY160" fmla="*/ 2667402 h 6858000"/>
              <a:gd name="connsiteX161" fmla="*/ 2369264 w 2700123"/>
              <a:gd name="connsiteY161" fmla="*/ 2345778 h 6858000"/>
              <a:gd name="connsiteX162" fmla="*/ 2121642 w 2700123"/>
              <a:gd name="connsiteY162" fmla="*/ 2221967 h 6858000"/>
              <a:gd name="connsiteX163" fmla="*/ 772839 w 2700123"/>
              <a:gd name="connsiteY163" fmla="*/ 777415 h 6858000"/>
              <a:gd name="connsiteX164" fmla="*/ 525217 w 2700123"/>
              <a:gd name="connsiteY164" fmla="*/ 901226 h 6858000"/>
              <a:gd name="connsiteX165" fmla="*/ 525217 w 2700123"/>
              <a:gd name="connsiteY165" fmla="*/ 1222850 h 6858000"/>
              <a:gd name="connsiteX166" fmla="*/ 772839 w 2700123"/>
              <a:gd name="connsiteY166" fmla="*/ 1346661 h 6858000"/>
              <a:gd name="connsiteX167" fmla="*/ 1020461 w 2700123"/>
              <a:gd name="connsiteY167" fmla="*/ 1222850 h 6858000"/>
              <a:gd name="connsiteX168" fmla="*/ 1020461 w 2700123"/>
              <a:gd name="connsiteY168" fmla="*/ 901226 h 6858000"/>
              <a:gd name="connsiteX169" fmla="*/ 772839 w 2700123"/>
              <a:gd name="connsiteY169" fmla="*/ 777415 h 6858000"/>
              <a:gd name="connsiteX170" fmla="*/ 1041642 w 2700123"/>
              <a:gd name="connsiteY170" fmla="*/ 1260501 h 6858000"/>
              <a:gd name="connsiteX171" fmla="*/ 794020 w 2700123"/>
              <a:gd name="connsiteY171" fmla="*/ 1384312 h 6858000"/>
              <a:gd name="connsiteX172" fmla="*/ 794020 w 2700123"/>
              <a:gd name="connsiteY172" fmla="*/ 1705936 h 6858000"/>
              <a:gd name="connsiteX173" fmla="*/ 1041642 w 2700123"/>
              <a:gd name="connsiteY173" fmla="*/ 1829747 h 6858000"/>
              <a:gd name="connsiteX174" fmla="*/ 1289264 w 2700123"/>
              <a:gd name="connsiteY174" fmla="*/ 1705936 h 6858000"/>
              <a:gd name="connsiteX175" fmla="*/ 1289264 w 2700123"/>
              <a:gd name="connsiteY175" fmla="*/ 1384312 h 6858000"/>
              <a:gd name="connsiteX176" fmla="*/ 1041642 w 2700123"/>
              <a:gd name="connsiteY176" fmla="*/ 1260501 h 6858000"/>
              <a:gd name="connsiteX177" fmla="*/ 1312839 w 2700123"/>
              <a:gd name="connsiteY177" fmla="*/ 1741234 h 6858000"/>
              <a:gd name="connsiteX178" fmla="*/ 1065217 w 2700123"/>
              <a:gd name="connsiteY178" fmla="*/ 1865045 h 6858000"/>
              <a:gd name="connsiteX179" fmla="*/ 1065217 w 2700123"/>
              <a:gd name="connsiteY179" fmla="*/ 2186669 h 6858000"/>
              <a:gd name="connsiteX180" fmla="*/ 1312839 w 2700123"/>
              <a:gd name="connsiteY180" fmla="*/ 2310480 h 6858000"/>
              <a:gd name="connsiteX181" fmla="*/ 1560461 w 2700123"/>
              <a:gd name="connsiteY181" fmla="*/ 2186669 h 6858000"/>
              <a:gd name="connsiteX182" fmla="*/ 1560461 w 2700123"/>
              <a:gd name="connsiteY182" fmla="*/ 1865045 h 6858000"/>
              <a:gd name="connsiteX183" fmla="*/ 1312839 w 2700123"/>
              <a:gd name="connsiteY183" fmla="*/ 1741234 h 6858000"/>
              <a:gd name="connsiteX184" fmla="*/ 1581642 w 2700123"/>
              <a:gd name="connsiteY184" fmla="*/ 2221967 h 6858000"/>
              <a:gd name="connsiteX185" fmla="*/ 1334020 w 2700123"/>
              <a:gd name="connsiteY185" fmla="*/ 2345778 h 6858000"/>
              <a:gd name="connsiteX186" fmla="*/ 1334020 w 2700123"/>
              <a:gd name="connsiteY186" fmla="*/ 2667402 h 6858000"/>
              <a:gd name="connsiteX187" fmla="*/ 1581642 w 2700123"/>
              <a:gd name="connsiteY187" fmla="*/ 2791213 h 6858000"/>
              <a:gd name="connsiteX188" fmla="*/ 1829264 w 2700123"/>
              <a:gd name="connsiteY188" fmla="*/ 2667402 h 6858000"/>
              <a:gd name="connsiteX189" fmla="*/ 1829264 w 2700123"/>
              <a:gd name="connsiteY189" fmla="*/ 2345778 h 6858000"/>
              <a:gd name="connsiteX190" fmla="*/ 1581642 w 2700123"/>
              <a:gd name="connsiteY190" fmla="*/ 2221967 h 6858000"/>
              <a:gd name="connsiteX191" fmla="*/ 1852839 w 2700123"/>
              <a:gd name="connsiteY191" fmla="*/ 2702700 h 6858000"/>
              <a:gd name="connsiteX192" fmla="*/ 1605217 w 2700123"/>
              <a:gd name="connsiteY192" fmla="*/ 2826511 h 6858000"/>
              <a:gd name="connsiteX193" fmla="*/ 1605217 w 2700123"/>
              <a:gd name="connsiteY193" fmla="*/ 3148135 h 6858000"/>
              <a:gd name="connsiteX194" fmla="*/ 1852839 w 2700123"/>
              <a:gd name="connsiteY194" fmla="*/ 3271946 h 6858000"/>
              <a:gd name="connsiteX195" fmla="*/ 2100461 w 2700123"/>
              <a:gd name="connsiteY195" fmla="*/ 3148135 h 6858000"/>
              <a:gd name="connsiteX196" fmla="*/ 2100461 w 2700123"/>
              <a:gd name="connsiteY196" fmla="*/ 2826511 h 6858000"/>
              <a:gd name="connsiteX197" fmla="*/ 1852839 w 2700123"/>
              <a:gd name="connsiteY197" fmla="*/ 2702700 h 6858000"/>
              <a:gd name="connsiteX198" fmla="*/ 2121642 w 2700123"/>
              <a:gd name="connsiteY198" fmla="*/ 3183433 h 6858000"/>
              <a:gd name="connsiteX199" fmla="*/ 1874020 w 2700123"/>
              <a:gd name="connsiteY199" fmla="*/ 3307244 h 6858000"/>
              <a:gd name="connsiteX200" fmla="*/ 1874020 w 2700123"/>
              <a:gd name="connsiteY200" fmla="*/ 3628868 h 6858000"/>
              <a:gd name="connsiteX201" fmla="*/ 2121642 w 2700123"/>
              <a:gd name="connsiteY201" fmla="*/ 3752679 h 6858000"/>
              <a:gd name="connsiteX202" fmla="*/ 2369264 w 2700123"/>
              <a:gd name="connsiteY202" fmla="*/ 3628868 h 6858000"/>
              <a:gd name="connsiteX203" fmla="*/ 2369264 w 2700123"/>
              <a:gd name="connsiteY203" fmla="*/ 3307244 h 6858000"/>
              <a:gd name="connsiteX204" fmla="*/ 2121642 w 2700123"/>
              <a:gd name="connsiteY204" fmla="*/ 3183433 h 6858000"/>
              <a:gd name="connsiteX205" fmla="*/ 5392 w 2700123"/>
              <a:gd name="connsiteY205" fmla="*/ 318558 h 6858000"/>
              <a:gd name="connsiteX206" fmla="*/ 5392 w 2700123"/>
              <a:gd name="connsiteY206" fmla="*/ 844055 h 6858000"/>
              <a:gd name="connsiteX207" fmla="*/ 209265 w 2700123"/>
              <a:gd name="connsiteY207" fmla="*/ 742118 h 6858000"/>
              <a:gd name="connsiteX208" fmla="*/ 209265 w 2700123"/>
              <a:gd name="connsiteY208" fmla="*/ 420494 h 6858000"/>
              <a:gd name="connsiteX209" fmla="*/ 5392 w 2700123"/>
              <a:gd name="connsiteY209" fmla="*/ 318558 h 6858000"/>
              <a:gd name="connsiteX210" fmla="*/ 501642 w 2700123"/>
              <a:gd name="connsiteY210" fmla="*/ 1260501 h 6858000"/>
              <a:gd name="connsiteX211" fmla="*/ 254020 w 2700123"/>
              <a:gd name="connsiteY211" fmla="*/ 1384312 h 6858000"/>
              <a:gd name="connsiteX212" fmla="*/ 254020 w 2700123"/>
              <a:gd name="connsiteY212" fmla="*/ 1705936 h 6858000"/>
              <a:gd name="connsiteX213" fmla="*/ 501642 w 2700123"/>
              <a:gd name="connsiteY213" fmla="*/ 1829747 h 6858000"/>
              <a:gd name="connsiteX214" fmla="*/ 749264 w 2700123"/>
              <a:gd name="connsiteY214" fmla="*/ 1705936 h 6858000"/>
              <a:gd name="connsiteX215" fmla="*/ 749264 w 2700123"/>
              <a:gd name="connsiteY215" fmla="*/ 1384312 h 6858000"/>
              <a:gd name="connsiteX216" fmla="*/ 501642 w 2700123"/>
              <a:gd name="connsiteY216" fmla="*/ 1260501 h 6858000"/>
              <a:gd name="connsiteX217" fmla="*/ 772839 w 2700123"/>
              <a:gd name="connsiteY217" fmla="*/ 1741234 h 6858000"/>
              <a:gd name="connsiteX218" fmla="*/ 525217 w 2700123"/>
              <a:gd name="connsiteY218" fmla="*/ 1865045 h 6858000"/>
              <a:gd name="connsiteX219" fmla="*/ 525217 w 2700123"/>
              <a:gd name="connsiteY219" fmla="*/ 2186669 h 6858000"/>
              <a:gd name="connsiteX220" fmla="*/ 772839 w 2700123"/>
              <a:gd name="connsiteY220" fmla="*/ 2310480 h 6858000"/>
              <a:gd name="connsiteX221" fmla="*/ 1020461 w 2700123"/>
              <a:gd name="connsiteY221" fmla="*/ 2186669 h 6858000"/>
              <a:gd name="connsiteX222" fmla="*/ 1020461 w 2700123"/>
              <a:gd name="connsiteY222" fmla="*/ 1865045 h 6858000"/>
              <a:gd name="connsiteX223" fmla="*/ 772839 w 2700123"/>
              <a:gd name="connsiteY223" fmla="*/ 1741234 h 6858000"/>
              <a:gd name="connsiteX224" fmla="*/ 1041642 w 2700123"/>
              <a:gd name="connsiteY224" fmla="*/ 2221967 h 6858000"/>
              <a:gd name="connsiteX225" fmla="*/ 794020 w 2700123"/>
              <a:gd name="connsiteY225" fmla="*/ 2345778 h 6858000"/>
              <a:gd name="connsiteX226" fmla="*/ 794020 w 2700123"/>
              <a:gd name="connsiteY226" fmla="*/ 2667402 h 6858000"/>
              <a:gd name="connsiteX227" fmla="*/ 1041642 w 2700123"/>
              <a:gd name="connsiteY227" fmla="*/ 2791213 h 6858000"/>
              <a:gd name="connsiteX228" fmla="*/ 1289264 w 2700123"/>
              <a:gd name="connsiteY228" fmla="*/ 2667402 h 6858000"/>
              <a:gd name="connsiteX229" fmla="*/ 1289264 w 2700123"/>
              <a:gd name="connsiteY229" fmla="*/ 2345778 h 6858000"/>
              <a:gd name="connsiteX230" fmla="*/ 1041642 w 2700123"/>
              <a:gd name="connsiteY230" fmla="*/ 2221967 h 6858000"/>
              <a:gd name="connsiteX231" fmla="*/ 1312839 w 2700123"/>
              <a:gd name="connsiteY231" fmla="*/ 2702700 h 6858000"/>
              <a:gd name="connsiteX232" fmla="*/ 1065217 w 2700123"/>
              <a:gd name="connsiteY232" fmla="*/ 2826511 h 6858000"/>
              <a:gd name="connsiteX233" fmla="*/ 1065217 w 2700123"/>
              <a:gd name="connsiteY233" fmla="*/ 3148135 h 6858000"/>
              <a:gd name="connsiteX234" fmla="*/ 1312839 w 2700123"/>
              <a:gd name="connsiteY234" fmla="*/ 3271946 h 6858000"/>
              <a:gd name="connsiteX235" fmla="*/ 1560461 w 2700123"/>
              <a:gd name="connsiteY235" fmla="*/ 3148135 h 6858000"/>
              <a:gd name="connsiteX236" fmla="*/ 1560461 w 2700123"/>
              <a:gd name="connsiteY236" fmla="*/ 2826511 h 6858000"/>
              <a:gd name="connsiteX237" fmla="*/ 1312839 w 2700123"/>
              <a:gd name="connsiteY237" fmla="*/ 2702700 h 6858000"/>
              <a:gd name="connsiteX238" fmla="*/ 1581642 w 2700123"/>
              <a:gd name="connsiteY238" fmla="*/ 3183433 h 6858000"/>
              <a:gd name="connsiteX239" fmla="*/ 1334020 w 2700123"/>
              <a:gd name="connsiteY239" fmla="*/ 3307244 h 6858000"/>
              <a:gd name="connsiteX240" fmla="*/ 1334020 w 2700123"/>
              <a:gd name="connsiteY240" fmla="*/ 3628868 h 6858000"/>
              <a:gd name="connsiteX241" fmla="*/ 1581642 w 2700123"/>
              <a:gd name="connsiteY241" fmla="*/ 3752679 h 6858000"/>
              <a:gd name="connsiteX242" fmla="*/ 1829264 w 2700123"/>
              <a:gd name="connsiteY242" fmla="*/ 3628868 h 6858000"/>
              <a:gd name="connsiteX243" fmla="*/ 1829264 w 2700123"/>
              <a:gd name="connsiteY243" fmla="*/ 3307244 h 6858000"/>
              <a:gd name="connsiteX244" fmla="*/ 1581642 w 2700123"/>
              <a:gd name="connsiteY244" fmla="*/ 3183433 h 6858000"/>
              <a:gd name="connsiteX245" fmla="*/ 1852839 w 2700123"/>
              <a:gd name="connsiteY245" fmla="*/ 3664166 h 6858000"/>
              <a:gd name="connsiteX246" fmla="*/ 1605217 w 2700123"/>
              <a:gd name="connsiteY246" fmla="*/ 3787977 h 6858000"/>
              <a:gd name="connsiteX247" fmla="*/ 1605217 w 2700123"/>
              <a:gd name="connsiteY247" fmla="*/ 4109601 h 6858000"/>
              <a:gd name="connsiteX248" fmla="*/ 1852839 w 2700123"/>
              <a:gd name="connsiteY248" fmla="*/ 4233412 h 6858000"/>
              <a:gd name="connsiteX249" fmla="*/ 2100461 w 2700123"/>
              <a:gd name="connsiteY249" fmla="*/ 4109601 h 6858000"/>
              <a:gd name="connsiteX250" fmla="*/ 2100461 w 2700123"/>
              <a:gd name="connsiteY250" fmla="*/ 3787977 h 6858000"/>
              <a:gd name="connsiteX251" fmla="*/ 1852839 w 2700123"/>
              <a:gd name="connsiteY251" fmla="*/ 3664166 h 6858000"/>
              <a:gd name="connsiteX252" fmla="*/ 2121642 w 2700123"/>
              <a:gd name="connsiteY252" fmla="*/ 4144899 h 6858000"/>
              <a:gd name="connsiteX253" fmla="*/ 1874020 w 2700123"/>
              <a:gd name="connsiteY253" fmla="*/ 4268710 h 6858000"/>
              <a:gd name="connsiteX254" fmla="*/ 1874020 w 2700123"/>
              <a:gd name="connsiteY254" fmla="*/ 4590334 h 6858000"/>
              <a:gd name="connsiteX255" fmla="*/ 2121642 w 2700123"/>
              <a:gd name="connsiteY255" fmla="*/ 4714145 h 6858000"/>
              <a:gd name="connsiteX256" fmla="*/ 2369264 w 2700123"/>
              <a:gd name="connsiteY256" fmla="*/ 4590334 h 6858000"/>
              <a:gd name="connsiteX257" fmla="*/ 2369264 w 2700123"/>
              <a:gd name="connsiteY257" fmla="*/ 4268710 h 6858000"/>
              <a:gd name="connsiteX258" fmla="*/ 2121642 w 2700123"/>
              <a:gd name="connsiteY258" fmla="*/ 4144899 h 6858000"/>
              <a:gd name="connsiteX259" fmla="*/ 2392839 w 2700123"/>
              <a:gd name="connsiteY259" fmla="*/ 4625632 h 6858000"/>
              <a:gd name="connsiteX260" fmla="*/ 2145217 w 2700123"/>
              <a:gd name="connsiteY260" fmla="*/ 4749443 h 6858000"/>
              <a:gd name="connsiteX261" fmla="*/ 2145217 w 2700123"/>
              <a:gd name="connsiteY261" fmla="*/ 5071067 h 6858000"/>
              <a:gd name="connsiteX262" fmla="*/ 2392839 w 2700123"/>
              <a:gd name="connsiteY262" fmla="*/ 5194878 h 6858000"/>
              <a:gd name="connsiteX263" fmla="*/ 2640461 w 2700123"/>
              <a:gd name="connsiteY263" fmla="*/ 5071067 h 6858000"/>
              <a:gd name="connsiteX264" fmla="*/ 2640461 w 2700123"/>
              <a:gd name="connsiteY264" fmla="*/ 4749443 h 6858000"/>
              <a:gd name="connsiteX265" fmla="*/ 2392839 w 2700123"/>
              <a:gd name="connsiteY265" fmla="*/ 4625632 h 6858000"/>
              <a:gd name="connsiteX266" fmla="*/ 5392 w 2700123"/>
              <a:gd name="connsiteY266" fmla="*/ 1282377 h 6858000"/>
              <a:gd name="connsiteX267" fmla="*/ 5392 w 2700123"/>
              <a:gd name="connsiteY267" fmla="*/ 1807874 h 6858000"/>
              <a:gd name="connsiteX268" fmla="*/ 209265 w 2700123"/>
              <a:gd name="connsiteY268" fmla="*/ 1705937 h 6858000"/>
              <a:gd name="connsiteX269" fmla="*/ 209265 w 2700123"/>
              <a:gd name="connsiteY269" fmla="*/ 1384313 h 6858000"/>
              <a:gd name="connsiteX270" fmla="*/ 5392 w 2700123"/>
              <a:gd name="connsiteY270" fmla="*/ 1282377 h 6858000"/>
              <a:gd name="connsiteX271" fmla="*/ 501642 w 2700123"/>
              <a:gd name="connsiteY271" fmla="*/ 2221967 h 6858000"/>
              <a:gd name="connsiteX272" fmla="*/ 254020 w 2700123"/>
              <a:gd name="connsiteY272" fmla="*/ 2345778 h 6858000"/>
              <a:gd name="connsiteX273" fmla="*/ 254020 w 2700123"/>
              <a:gd name="connsiteY273" fmla="*/ 2667402 h 6858000"/>
              <a:gd name="connsiteX274" fmla="*/ 501642 w 2700123"/>
              <a:gd name="connsiteY274" fmla="*/ 2791213 h 6858000"/>
              <a:gd name="connsiteX275" fmla="*/ 749264 w 2700123"/>
              <a:gd name="connsiteY275" fmla="*/ 2667402 h 6858000"/>
              <a:gd name="connsiteX276" fmla="*/ 749264 w 2700123"/>
              <a:gd name="connsiteY276" fmla="*/ 2345778 h 6858000"/>
              <a:gd name="connsiteX277" fmla="*/ 501642 w 2700123"/>
              <a:gd name="connsiteY277" fmla="*/ 2221967 h 6858000"/>
              <a:gd name="connsiteX278" fmla="*/ 772839 w 2700123"/>
              <a:gd name="connsiteY278" fmla="*/ 2702700 h 6858000"/>
              <a:gd name="connsiteX279" fmla="*/ 525217 w 2700123"/>
              <a:gd name="connsiteY279" fmla="*/ 2826511 h 6858000"/>
              <a:gd name="connsiteX280" fmla="*/ 525217 w 2700123"/>
              <a:gd name="connsiteY280" fmla="*/ 3148135 h 6858000"/>
              <a:gd name="connsiteX281" fmla="*/ 772839 w 2700123"/>
              <a:gd name="connsiteY281" fmla="*/ 3271946 h 6858000"/>
              <a:gd name="connsiteX282" fmla="*/ 1020461 w 2700123"/>
              <a:gd name="connsiteY282" fmla="*/ 3148135 h 6858000"/>
              <a:gd name="connsiteX283" fmla="*/ 1020461 w 2700123"/>
              <a:gd name="connsiteY283" fmla="*/ 2826511 h 6858000"/>
              <a:gd name="connsiteX284" fmla="*/ 772839 w 2700123"/>
              <a:gd name="connsiteY284" fmla="*/ 2702700 h 6858000"/>
              <a:gd name="connsiteX285" fmla="*/ 1041642 w 2700123"/>
              <a:gd name="connsiteY285" fmla="*/ 3183433 h 6858000"/>
              <a:gd name="connsiteX286" fmla="*/ 794020 w 2700123"/>
              <a:gd name="connsiteY286" fmla="*/ 3307244 h 6858000"/>
              <a:gd name="connsiteX287" fmla="*/ 794020 w 2700123"/>
              <a:gd name="connsiteY287" fmla="*/ 3628868 h 6858000"/>
              <a:gd name="connsiteX288" fmla="*/ 1041642 w 2700123"/>
              <a:gd name="connsiteY288" fmla="*/ 3752679 h 6858000"/>
              <a:gd name="connsiteX289" fmla="*/ 1289264 w 2700123"/>
              <a:gd name="connsiteY289" fmla="*/ 3628868 h 6858000"/>
              <a:gd name="connsiteX290" fmla="*/ 1289264 w 2700123"/>
              <a:gd name="connsiteY290" fmla="*/ 3307244 h 6858000"/>
              <a:gd name="connsiteX291" fmla="*/ 1041642 w 2700123"/>
              <a:gd name="connsiteY291" fmla="*/ 3183433 h 6858000"/>
              <a:gd name="connsiteX292" fmla="*/ 1312839 w 2700123"/>
              <a:gd name="connsiteY292" fmla="*/ 3664166 h 6858000"/>
              <a:gd name="connsiteX293" fmla="*/ 1065217 w 2700123"/>
              <a:gd name="connsiteY293" fmla="*/ 3787977 h 6858000"/>
              <a:gd name="connsiteX294" fmla="*/ 1065217 w 2700123"/>
              <a:gd name="connsiteY294" fmla="*/ 4109601 h 6858000"/>
              <a:gd name="connsiteX295" fmla="*/ 1312839 w 2700123"/>
              <a:gd name="connsiteY295" fmla="*/ 4233412 h 6858000"/>
              <a:gd name="connsiteX296" fmla="*/ 1560461 w 2700123"/>
              <a:gd name="connsiteY296" fmla="*/ 4109601 h 6858000"/>
              <a:gd name="connsiteX297" fmla="*/ 1560461 w 2700123"/>
              <a:gd name="connsiteY297" fmla="*/ 3787977 h 6858000"/>
              <a:gd name="connsiteX298" fmla="*/ 1312839 w 2700123"/>
              <a:gd name="connsiteY298" fmla="*/ 3664166 h 6858000"/>
              <a:gd name="connsiteX299" fmla="*/ 1581642 w 2700123"/>
              <a:gd name="connsiteY299" fmla="*/ 4144899 h 6858000"/>
              <a:gd name="connsiteX300" fmla="*/ 1334020 w 2700123"/>
              <a:gd name="connsiteY300" fmla="*/ 4268710 h 6858000"/>
              <a:gd name="connsiteX301" fmla="*/ 1334020 w 2700123"/>
              <a:gd name="connsiteY301" fmla="*/ 4590334 h 6858000"/>
              <a:gd name="connsiteX302" fmla="*/ 1581642 w 2700123"/>
              <a:gd name="connsiteY302" fmla="*/ 4714145 h 6858000"/>
              <a:gd name="connsiteX303" fmla="*/ 1829264 w 2700123"/>
              <a:gd name="connsiteY303" fmla="*/ 4590334 h 6858000"/>
              <a:gd name="connsiteX304" fmla="*/ 1829264 w 2700123"/>
              <a:gd name="connsiteY304" fmla="*/ 4268710 h 6858000"/>
              <a:gd name="connsiteX305" fmla="*/ 1581642 w 2700123"/>
              <a:gd name="connsiteY305" fmla="*/ 4144899 h 6858000"/>
              <a:gd name="connsiteX306" fmla="*/ 1852839 w 2700123"/>
              <a:gd name="connsiteY306" fmla="*/ 4625632 h 6858000"/>
              <a:gd name="connsiteX307" fmla="*/ 1605217 w 2700123"/>
              <a:gd name="connsiteY307" fmla="*/ 4749443 h 6858000"/>
              <a:gd name="connsiteX308" fmla="*/ 1605217 w 2700123"/>
              <a:gd name="connsiteY308" fmla="*/ 5071067 h 6858000"/>
              <a:gd name="connsiteX309" fmla="*/ 1852839 w 2700123"/>
              <a:gd name="connsiteY309" fmla="*/ 5194878 h 6858000"/>
              <a:gd name="connsiteX310" fmla="*/ 2100461 w 2700123"/>
              <a:gd name="connsiteY310" fmla="*/ 5071067 h 6858000"/>
              <a:gd name="connsiteX311" fmla="*/ 2100461 w 2700123"/>
              <a:gd name="connsiteY311" fmla="*/ 4749443 h 6858000"/>
              <a:gd name="connsiteX312" fmla="*/ 1852839 w 2700123"/>
              <a:gd name="connsiteY312" fmla="*/ 4625632 h 6858000"/>
              <a:gd name="connsiteX313" fmla="*/ 2121642 w 2700123"/>
              <a:gd name="connsiteY313" fmla="*/ 5106365 h 6858000"/>
              <a:gd name="connsiteX314" fmla="*/ 1874020 w 2700123"/>
              <a:gd name="connsiteY314" fmla="*/ 5230176 h 6858000"/>
              <a:gd name="connsiteX315" fmla="*/ 1874020 w 2700123"/>
              <a:gd name="connsiteY315" fmla="*/ 5551800 h 6858000"/>
              <a:gd name="connsiteX316" fmla="*/ 2121642 w 2700123"/>
              <a:gd name="connsiteY316" fmla="*/ 5675611 h 6858000"/>
              <a:gd name="connsiteX317" fmla="*/ 2369264 w 2700123"/>
              <a:gd name="connsiteY317" fmla="*/ 5551800 h 6858000"/>
              <a:gd name="connsiteX318" fmla="*/ 2369264 w 2700123"/>
              <a:gd name="connsiteY318" fmla="*/ 5230176 h 6858000"/>
              <a:gd name="connsiteX319" fmla="*/ 2121642 w 2700123"/>
              <a:gd name="connsiteY319" fmla="*/ 5106365 h 6858000"/>
              <a:gd name="connsiteX320" fmla="*/ 5392 w 2700123"/>
              <a:gd name="connsiteY320" fmla="*/ 2243843 h 6858000"/>
              <a:gd name="connsiteX321" fmla="*/ 5392 w 2700123"/>
              <a:gd name="connsiteY321" fmla="*/ 2769340 h 6858000"/>
              <a:gd name="connsiteX322" fmla="*/ 209265 w 2700123"/>
              <a:gd name="connsiteY322" fmla="*/ 2667403 h 6858000"/>
              <a:gd name="connsiteX323" fmla="*/ 209265 w 2700123"/>
              <a:gd name="connsiteY323" fmla="*/ 2345779 h 6858000"/>
              <a:gd name="connsiteX324" fmla="*/ 5392 w 2700123"/>
              <a:gd name="connsiteY324" fmla="*/ 2243843 h 6858000"/>
              <a:gd name="connsiteX325" fmla="*/ 501642 w 2700123"/>
              <a:gd name="connsiteY325" fmla="*/ 3183433 h 6858000"/>
              <a:gd name="connsiteX326" fmla="*/ 254020 w 2700123"/>
              <a:gd name="connsiteY326" fmla="*/ 3307244 h 6858000"/>
              <a:gd name="connsiteX327" fmla="*/ 254020 w 2700123"/>
              <a:gd name="connsiteY327" fmla="*/ 3628868 h 6858000"/>
              <a:gd name="connsiteX328" fmla="*/ 501642 w 2700123"/>
              <a:gd name="connsiteY328" fmla="*/ 3752679 h 6858000"/>
              <a:gd name="connsiteX329" fmla="*/ 749264 w 2700123"/>
              <a:gd name="connsiteY329" fmla="*/ 3628868 h 6858000"/>
              <a:gd name="connsiteX330" fmla="*/ 749264 w 2700123"/>
              <a:gd name="connsiteY330" fmla="*/ 3307244 h 6858000"/>
              <a:gd name="connsiteX331" fmla="*/ 501642 w 2700123"/>
              <a:gd name="connsiteY331" fmla="*/ 3183433 h 6858000"/>
              <a:gd name="connsiteX332" fmla="*/ 772839 w 2700123"/>
              <a:gd name="connsiteY332" fmla="*/ 3664166 h 6858000"/>
              <a:gd name="connsiteX333" fmla="*/ 525217 w 2700123"/>
              <a:gd name="connsiteY333" fmla="*/ 3787977 h 6858000"/>
              <a:gd name="connsiteX334" fmla="*/ 525217 w 2700123"/>
              <a:gd name="connsiteY334" fmla="*/ 4109601 h 6858000"/>
              <a:gd name="connsiteX335" fmla="*/ 772839 w 2700123"/>
              <a:gd name="connsiteY335" fmla="*/ 4233412 h 6858000"/>
              <a:gd name="connsiteX336" fmla="*/ 1020461 w 2700123"/>
              <a:gd name="connsiteY336" fmla="*/ 4109601 h 6858000"/>
              <a:gd name="connsiteX337" fmla="*/ 1020461 w 2700123"/>
              <a:gd name="connsiteY337" fmla="*/ 3787977 h 6858000"/>
              <a:gd name="connsiteX338" fmla="*/ 772839 w 2700123"/>
              <a:gd name="connsiteY338" fmla="*/ 3664166 h 6858000"/>
              <a:gd name="connsiteX339" fmla="*/ 1041642 w 2700123"/>
              <a:gd name="connsiteY339" fmla="*/ 4144899 h 6858000"/>
              <a:gd name="connsiteX340" fmla="*/ 794020 w 2700123"/>
              <a:gd name="connsiteY340" fmla="*/ 4268710 h 6858000"/>
              <a:gd name="connsiteX341" fmla="*/ 794020 w 2700123"/>
              <a:gd name="connsiteY341" fmla="*/ 4590334 h 6858000"/>
              <a:gd name="connsiteX342" fmla="*/ 1041642 w 2700123"/>
              <a:gd name="connsiteY342" fmla="*/ 4714145 h 6858000"/>
              <a:gd name="connsiteX343" fmla="*/ 1289264 w 2700123"/>
              <a:gd name="connsiteY343" fmla="*/ 4590334 h 6858000"/>
              <a:gd name="connsiteX344" fmla="*/ 1289264 w 2700123"/>
              <a:gd name="connsiteY344" fmla="*/ 4268710 h 6858000"/>
              <a:gd name="connsiteX345" fmla="*/ 1041642 w 2700123"/>
              <a:gd name="connsiteY345" fmla="*/ 4144899 h 6858000"/>
              <a:gd name="connsiteX346" fmla="*/ 1312839 w 2700123"/>
              <a:gd name="connsiteY346" fmla="*/ 4625632 h 6858000"/>
              <a:gd name="connsiteX347" fmla="*/ 1065217 w 2700123"/>
              <a:gd name="connsiteY347" fmla="*/ 4749443 h 6858000"/>
              <a:gd name="connsiteX348" fmla="*/ 1065217 w 2700123"/>
              <a:gd name="connsiteY348" fmla="*/ 5071067 h 6858000"/>
              <a:gd name="connsiteX349" fmla="*/ 1312839 w 2700123"/>
              <a:gd name="connsiteY349" fmla="*/ 5194878 h 6858000"/>
              <a:gd name="connsiteX350" fmla="*/ 1560461 w 2700123"/>
              <a:gd name="connsiteY350" fmla="*/ 5071067 h 6858000"/>
              <a:gd name="connsiteX351" fmla="*/ 1560461 w 2700123"/>
              <a:gd name="connsiteY351" fmla="*/ 4749443 h 6858000"/>
              <a:gd name="connsiteX352" fmla="*/ 1312839 w 2700123"/>
              <a:gd name="connsiteY352" fmla="*/ 4625632 h 6858000"/>
              <a:gd name="connsiteX353" fmla="*/ 1581642 w 2700123"/>
              <a:gd name="connsiteY353" fmla="*/ 5106365 h 6858000"/>
              <a:gd name="connsiteX354" fmla="*/ 1334020 w 2700123"/>
              <a:gd name="connsiteY354" fmla="*/ 5230176 h 6858000"/>
              <a:gd name="connsiteX355" fmla="*/ 1334020 w 2700123"/>
              <a:gd name="connsiteY355" fmla="*/ 5551800 h 6858000"/>
              <a:gd name="connsiteX356" fmla="*/ 1581642 w 2700123"/>
              <a:gd name="connsiteY356" fmla="*/ 5675611 h 6858000"/>
              <a:gd name="connsiteX357" fmla="*/ 1829264 w 2700123"/>
              <a:gd name="connsiteY357" fmla="*/ 5551800 h 6858000"/>
              <a:gd name="connsiteX358" fmla="*/ 1829264 w 2700123"/>
              <a:gd name="connsiteY358" fmla="*/ 5230176 h 6858000"/>
              <a:gd name="connsiteX359" fmla="*/ 1581642 w 2700123"/>
              <a:gd name="connsiteY359" fmla="*/ 5106365 h 6858000"/>
              <a:gd name="connsiteX360" fmla="*/ 1852839 w 2700123"/>
              <a:gd name="connsiteY360" fmla="*/ 5587098 h 6858000"/>
              <a:gd name="connsiteX361" fmla="*/ 1605217 w 2700123"/>
              <a:gd name="connsiteY361" fmla="*/ 5710909 h 6858000"/>
              <a:gd name="connsiteX362" fmla="*/ 1605217 w 2700123"/>
              <a:gd name="connsiteY362" fmla="*/ 6032533 h 6858000"/>
              <a:gd name="connsiteX363" fmla="*/ 1852839 w 2700123"/>
              <a:gd name="connsiteY363" fmla="*/ 6156344 h 6858000"/>
              <a:gd name="connsiteX364" fmla="*/ 2100461 w 2700123"/>
              <a:gd name="connsiteY364" fmla="*/ 6032533 h 6858000"/>
              <a:gd name="connsiteX365" fmla="*/ 2100461 w 2700123"/>
              <a:gd name="connsiteY365" fmla="*/ 5710909 h 6858000"/>
              <a:gd name="connsiteX366" fmla="*/ 1852839 w 2700123"/>
              <a:gd name="connsiteY366" fmla="*/ 5587098 h 6858000"/>
              <a:gd name="connsiteX367" fmla="*/ 5392 w 2700123"/>
              <a:gd name="connsiteY367" fmla="*/ 3205309 h 6858000"/>
              <a:gd name="connsiteX368" fmla="*/ 5392 w 2700123"/>
              <a:gd name="connsiteY368" fmla="*/ 3730806 h 6858000"/>
              <a:gd name="connsiteX369" fmla="*/ 209265 w 2700123"/>
              <a:gd name="connsiteY369" fmla="*/ 3628869 h 6858000"/>
              <a:gd name="connsiteX370" fmla="*/ 209265 w 2700123"/>
              <a:gd name="connsiteY370" fmla="*/ 3307245 h 6858000"/>
              <a:gd name="connsiteX371" fmla="*/ 5392 w 2700123"/>
              <a:gd name="connsiteY371" fmla="*/ 3205309 h 6858000"/>
              <a:gd name="connsiteX372" fmla="*/ 501642 w 2700123"/>
              <a:gd name="connsiteY372" fmla="*/ 4144899 h 6858000"/>
              <a:gd name="connsiteX373" fmla="*/ 254020 w 2700123"/>
              <a:gd name="connsiteY373" fmla="*/ 4268710 h 6858000"/>
              <a:gd name="connsiteX374" fmla="*/ 254020 w 2700123"/>
              <a:gd name="connsiteY374" fmla="*/ 4590334 h 6858000"/>
              <a:gd name="connsiteX375" fmla="*/ 501642 w 2700123"/>
              <a:gd name="connsiteY375" fmla="*/ 4714145 h 6858000"/>
              <a:gd name="connsiteX376" fmla="*/ 749264 w 2700123"/>
              <a:gd name="connsiteY376" fmla="*/ 4590334 h 6858000"/>
              <a:gd name="connsiteX377" fmla="*/ 749264 w 2700123"/>
              <a:gd name="connsiteY377" fmla="*/ 4268710 h 6858000"/>
              <a:gd name="connsiteX378" fmla="*/ 501642 w 2700123"/>
              <a:gd name="connsiteY378" fmla="*/ 4144899 h 6858000"/>
              <a:gd name="connsiteX379" fmla="*/ 772839 w 2700123"/>
              <a:gd name="connsiteY379" fmla="*/ 4625632 h 6858000"/>
              <a:gd name="connsiteX380" fmla="*/ 525217 w 2700123"/>
              <a:gd name="connsiteY380" fmla="*/ 4749443 h 6858000"/>
              <a:gd name="connsiteX381" fmla="*/ 525217 w 2700123"/>
              <a:gd name="connsiteY381" fmla="*/ 5071067 h 6858000"/>
              <a:gd name="connsiteX382" fmla="*/ 772839 w 2700123"/>
              <a:gd name="connsiteY382" fmla="*/ 5194878 h 6858000"/>
              <a:gd name="connsiteX383" fmla="*/ 1020461 w 2700123"/>
              <a:gd name="connsiteY383" fmla="*/ 5071067 h 6858000"/>
              <a:gd name="connsiteX384" fmla="*/ 1020461 w 2700123"/>
              <a:gd name="connsiteY384" fmla="*/ 4749443 h 6858000"/>
              <a:gd name="connsiteX385" fmla="*/ 772839 w 2700123"/>
              <a:gd name="connsiteY385" fmla="*/ 4625632 h 6858000"/>
              <a:gd name="connsiteX386" fmla="*/ 1041642 w 2700123"/>
              <a:gd name="connsiteY386" fmla="*/ 5106365 h 6858000"/>
              <a:gd name="connsiteX387" fmla="*/ 794020 w 2700123"/>
              <a:gd name="connsiteY387" fmla="*/ 5230176 h 6858000"/>
              <a:gd name="connsiteX388" fmla="*/ 794020 w 2700123"/>
              <a:gd name="connsiteY388" fmla="*/ 5551800 h 6858000"/>
              <a:gd name="connsiteX389" fmla="*/ 1041642 w 2700123"/>
              <a:gd name="connsiteY389" fmla="*/ 5675611 h 6858000"/>
              <a:gd name="connsiteX390" fmla="*/ 1289264 w 2700123"/>
              <a:gd name="connsiteY390" fmla="*/ 5551800 h 6858000"/>
              <a:gd name="connsiteX391" fmla="*/ 1289264 w 2700123"/>
              <a:gd name="connsiteY391" fmla="*/ 5230176 h 6858000"/>
              <a:gd name="connsiteX392" fmla="*/ 1041642 w 2700123"/>
              <a:gd name="connsiteY392" fmla="*/ 5106365 h 6858000"/>
              <a:gd name="connsiteX393" fmla="*/ 1312839 w 2700123"/>
              <a:gd name="connsiteY393" fmla="*/ 5587098 h 6858000"/>
              <a:gd name="connsiteX394" fmla="*/ 1065217 w 2700123"/>
              <a:gd name="connsiteY394" fmla="*/ 5710909 h 6858000"/>
              <a:gd name="connsiteX395" fmla="*/ 1065217 w 2700123"/>
              <a:gd name="connsiteY395" fmla="*/ 6032533 h 6858000"/>
              <a:gd name="connsiteX396" fmla="*/ 1312839 w 2700123"/>
              <a:gd name="connsiteY396" fmla="*/ 6156344 h 6858000"/>
              <a:gd name="connsiteX397" fmla="*/ 1560461 w 2700123"/>
              <a:gd name="connsiteY397" fmla="*/ 6032533 h 6858000"/>
              <a:gd name="connsiteX398" fmla="*/ 1560461 w 2700123"/>
              <a:gd name="connsiteY398" fmla="*/ 5710909 h 6858000"/>
              <a:gd name="connsiteX399" fmla="*/ 1312839 w 2700123"/>
              <a:gd name="connsiteY399" fmla="*/ 5587098 h 6858000"/>
              <a:gd name="connsiteX400" fmla="*/ 5392 w 2700123"/>
              <a:gd name="connsiteY400" fmla="*/ 4166775 h 6858000"/>
              <a:gd name="connsiteX401" fmla="*/ 5392 w 2700123"/>
              <a:gd name="connsiteY401" fmla="*/ 4692272 h 6858000"/>
              <a:gd name="connsiteX402" fmla="*/ 209265 w 2700123"/>
              <a:gd name="connsiteY402" fmla="*/ 4590335 h 6858000"/>
              <a:gd name="connsiteX403" fmla="*/ 209265 w 2700123"/>
              <a:gd name="connsiteY403" fmla="*/ 4268711 h 6858000"/>
              <a:gd name="connsiteX404" fmla="*/ 5392 w 2700123"/>
              <a:gd name="connsiteY404" fmla="*/ 4166775 h 6858000"/>
              <a:gd name="connsiteX405" fmla="*/ 501642 w 2700123"/>
              <a:gd name="connsiteY405" fmla="*/ 5106365 h 6858000"/>
              <a:gd name="connsiteX406" fmla="*/ 254020 w 2700123"/>
              <a:gd name="connsiteY406" fmla="*/ 5230176 h 6858000"/>
              <a:gd name="connsiteX407" fmla="*/ 254020 w 2700123"/>
              <a:gd name="connsiteY407" fmla="*/ 5551800 h 6858000"/>
              <a:gd name="connsiteX408" fmla="*/ 501642 w 2700123"/>
              <a:gd name="connsiteY408" fmla="*/ 5675611 h 6858000"/>
              <a:gd name="connsiteX409" fmla="*/ 749264 w 2700123"/>
              <a:gd name="connsiteY409" fmla="*/ 5551800 h 6858000"/>
              <a:gd name="connsiteX410" fmla="*/ 749264 w 2700123"/>
              <a:gd name="connsiteY410" fmla="*/ 5230176 h 6858000"/>
              <a:gd name="connsiteX411" fmla="*/ 501642 w 2700123"/>
              <a:gd name="connsiteY411" fmla="*/ 5106365 h 6858000"/>
              <a:gd name="connsiteX412" fmla="*/ 772839 w 2700123"/>
              <a:gd name="connsiteY412" fmla="*/ 5587098 h 6858000"/>
              <a:gd name="connsiteX413" fmla="*/ 525217 w 2700123"/>
              <a:gd name="connsiteY413" fmla="*/ 5710909 h 6858000"/>
              <a:gd name="connsiteX414" fmla="*/ 525217 w 2700123"/>
              <a:gd name="connsiteY414" fmla="*/ 6032533 h 6858000"/>
              <a:gd name="connsiteX415" fmla="*/ 772839 w 2700123"/>
              <a:gd name="connsiteY415" fmla="*/ 6156344 h 6858000"/>
              <a:gd name="connsiteX416" fmla="*/ 1020461 w 2700123"/>
              <a:gd name="connsiteY416" fmla="*/ 6032533 h 6858000"/>
              <a:gd name="connsiteX417" fmla="*/ 1020461 w 2700123"/>
              <a:gd name="connsiteY417" fmla="*/ 5710909 h 6858000"/>
              <a:gd name="connsiteX418" fmla="*/ 772839 w 2700123"/>
              <a:gd name="connsiteY418" fmla="*/ 5587098 h 6858000"/>
              <a:gd name="connsiteX419" fmla="*/ 1041643 w 2700123"/>
              <a:gd name="connsiteY419" fmla="*/ 6067831 h 6858000"/>
              <a:gd name="connsiteX420" fmla="*/ 794021 w 2700123"/>
              <a:gd name="connsiteY420" fmla="*/ 6191642 h 6858000"/>
              <a:gd name="connsiteX421" fmla="*/ 794021 w 2700123"/>
              <a:gd name="connsiteY421" fmla="*/ 6513266 h 6858000"/>
              <a:gd name="connsiteX422" fmla="*/ 1041643 w 2700123"/>
              <a:gd name="connsiteY422" fmla="*/ 6637078 h 6858000"/>
              <a:gd name="connsiteX423" fmla="*/ 1289265 w 2700123"/>
              <a:gd name="connsiteY423" fmla="*/ 6513266 h 6858000"/>
              <a:gd name="connsiteX424" fmla="*/ 1289265 w 2700123"/>
              <a:gd name="connsiteY424" fmla="*/ 6191642 h 6858000"/>
              <a:gd name="connsiteX425" fmla="*/ 1041643 w 2700123"/>
              <a:gd name="connsiteY425" fmla="*/ 6067831 h 6858000"/>
              <a:gd name="connsiteX426" fmla="*/ 5392 w 2700123"/>
              <a:gd name="connsiteY426" fmla="*/ 5128241 h 6858000"/>
              <a:gd name="connsiteX427" fmla="*/ 5392 w 2700123"/>
              <a:gd name="connsiteY427" fmla="*/ 5653738 h 6858000"/>
              <a:gd name="connsiteX428" fmla="*/ 209265 w 2700123"/>
              <a:gd name="connsiteY428" fmla="*/ 5551801 h 6858000"/>
              <a:gd name="connsiteX429" fmla="*/ 209265 w 2700123"/>
              <a:gd name="connsiteY429" fmla="*/ 5230177 h 6858000"/>
              <a:gd name="connsiteX430" fmla="*/ 5392 w 2700123"/>
              <a:gd name="connsiteY430" fmla="*/ 5128241 h 6858000"/>
              <a:gd name="connsiteX431" fmla="*/ 501643 w 2700123"/>
              <a:gd name="connsiteY431" fmla="*/ 6067831 h 6858000"/>
              <a:gd name="connsiteX432" fmla="*/ 254021 w 2700123"/>
              <a:gd name="connsiteY432" fmla="*/ 6191642 h 6858000"/>
              <a:gd name="connsiteX433" fmla="*/ 254021 w 2700123"/>
              <a:gd name="connsiteY433" fmla="*/ 6513266 h 6858000"/>
              <a:gd name="connsiteX434" fmla="*/ 501643 w 2700123"/>
              <a:gd name="connsiteY434" fmla="*/ 6637078 h 6858000"/>
              <a:gd name="connsiteX435" fmla="*/ 749265 w 2700123"/>
              <a:gd name="connsiteY435" fmla="*/ 6513266 h 6858000"/>
              <a:gd name="connsiteX436" fmla="*/ 749265 w 2700123"/>
              <a:gd name="connsiteY436" fmla="*/ 6191642 h 6858000"/>
              <a:gd name="connsiteX437" fmla="*/ 501643 w 2700123"/>
              <a:gd name="connsiteY437" fmla="*/ 60678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</a:cxnLst>
            <a:rect l="l" t="t" r="r" b="b"/>
            <a:pathLst>
              <a:path w="2700123" h="6858000">
                <a:moveTo>
                  <a:pt x="0" y="0"/>
                </a:moveTo>
                <a:lnTo>
                  <a:pt x="2700123" y="0"/>
                </a:lnTo>
                <a:lnTo>
                  <a:pt x="2700123" y="6858000"/>
                </a:lnTo>
                <a:lnTo>
                  <a:pt x="1020461" y="6858000"/>
                </a:lnTo>
                <a:lnTo>
                  <a:pt x="1020461" y="6672377"/>
                </a:lnTo>
                <a:lnTo>
                  <a:pt x="772839" y="6548565"/>
                </a:lnTo>
                <a:lnTo>
                  <a:pt x="525217" y="6672377"/>
                </a:lnTo>
                <a:lnTo>
                  <a:pt x="525217" y="6858000"/>
                </a:lnTo>
                <a:lnTo>
                  <a:pt x="501642" y="6858000"/>
                </a:lnTo>
                <a:lnTo>
                  <a:pt x="501642" y="6672375"/>
                </a:lnTo>
                <a:lnTo>
                  <a:pt x="254020" y="6548563"/>
                </a:lnTo>
                <a:lnTo>
                  <a:pt x="6398" y="6672375"/>
                </a:lnTo>
                <a:lnTo>
                  <a:pt x="6398" y="6858000"/>
                </a:lnTo>
                <a:lnTo>
                  <a:pt x="0" y="6858000"/>
                </a:lnTo>
                <a:lnTo>
                  <a:pt x="0" y="6617899"/>
                </a:lnTo>
                <a:lnTo>
                  <a:pt x="5391" y="6615204"/>
                </a:lnTo>
                <a:lnTo>
                  <a:pt x="209265" y="6513266"/>
                </a:lnTo>
                <a:lnTo>
                  <a:pt x="209265" y="6191642"/>
                </a:lnTo>
                <a:lnTo>
                  <a:pt x="5391" y="6089706"/>
                </a:lnTo>
                <a:lnTo>
                  <a:pt x="0" y="6087010"/>
                </a:lnTo>
                <a:lnTo>
                  <a:pt x="0" y="6042007"/>
                </a:lnTo>
                <a:lnTo>
                  <a:pt x="5392" y="6044703"/>
                </a:lnTo>
                <a:lnTo>
                  <a:pt x="5392" y="6044702"/>
                </a:lnTo>
                <a:lnTo>
                  <a:pt x="240045" y="6162028"/>
                </a:lnTo>
                <a:lnTo>
                  <a:pt x="487667" y="6038217"/>
                </a:lnTo>
                <a:lnTo>
                  <a:pt x="487667" y="5716593"/>
                </a:lnTo>
                <a:lnTo>
                  <a:pt x="240045" y="5592782"/>
                </a:lnTo>
                <a:lnTo>
                  <a:pt x="5392" y="5710109"/>
                </a:lnTo>
                <a:lnTo>
                  <a:pt x="5392" y="5710110"/>
                </a:lnTo>
                <a:lnTo>
                  <a:pt x="0" y="5712806"/>
                </a:lnTo>
                <a:lnTo>
                  <a:pt x="0" y="5656433"/>
                </a:lnTo>
                <a:lnTo>
                  <a:pt x="5391" y="5653738"/>
                </a:lnTo>
                <a:lnTo>
                  <a:pt x="5391" y="5128241"/>
                </a:lnTo>
                <a:lnTo>
                  <a:pt x="0" y="5125545"/>
                </a:lnTo>
                <a:lnTo>
                  <a:pt x="0" y="5080540"/>
                </a:lnTo>
                <a:lnTo>
                  <a:pt x="5392" y="5083236"/>
                </a:lnTo>
                <a:lnTo>
                  <a:pt x="5392" y="5083235"/>
                </a:lnTo>
                <a:lnTo>
                  <a:pt x="240045" y="5200562"/>
                </a:lnTo>
                <a:lnTo>
                  <a:pt x="487667" y="5076751"/>
                </a:lnTo>
                <a:lnTo>
                  <a:pt x="487667" y="4755127"/>
                </a:lnTo>
                <a:lnTo>
                  <a:pt x="240045" y="4631316"/>
                </a:lnTo>
                <a:lnTo>
                  <a:pt x="5392" y="4748642"/>
                </a:lnTo>
                <a:lnTo>
                  <a:pt x="5392" y="4748643"/>
                </a:lnTo>
                <a:lnTo>
                  <a:pt x="0" y="4751339"/>
                </a:lnTo>
                <a:lnTo>
                  <a:pt x="0" y="4694967"/>
                </a:lnTo>
                <a:lnTo>
                  <a:pt x="5391" y="4692272"/>
                </a:lnTo>
                <a:lnTo>
                  <a:pt x="5391" y="4166775"/>
                </a:lnTo>
                <a:lnTo>
                  <a:pt x="0" y="4164079"/>
                </a:lnTo>
                <a:lnTo>
                  <a:pt x="0" y="4119074"/>
                </a:lnTo>
                <a:lnTo>
                  <a:pt x="5392" y="4121770"/>
                </a:lnTo>
                <a:lnTo>
                  <a:pt x="5392" y="4121769"/>
                </a:lnTo>
                <a:lnTo>
                  <a:pt x="240045" y="4239096"/>
                </a:lnTo>
                <a:lnTo>
                  <a:pt x="487667" y="4115285"/>
                </a:lnTo>
                <a:lnTo>
                  <a:pt x="487667" y="3793661"/>
                </a:lnTo>
                <a:lnTo>
                  <a:pt x="240045" y="3669850"/>
                </a:lnTo>
                <a:lnTo>
                  <a:pt x="5392" y="3787176"/>
                </a:lnTo>
                <a:lnTo>
                  <a:pt x="5392" y="3787177"/>
                </a:lnTo>
                <a:lnTo>
                  <a:pt x="0" y="3789873"/>
                </a:lnTo>
                <a:lnTo>
                  <a:pt x="0" y="3733501"/>
                </a:lnTo>
                <a:lnTo>
                  <a:pt x="5391" y="3730806"/>
                </a:lnTo>
                <a:lnTo>
                  <a:pt x="5391" y="3205309"/>
                </a:lnTo>
                <a:lnTo>
                  <a:pt x="0" y="3202613"/>
                </a:lnTo>
                <a:lnTo>
                  <a:pt x="0" y="3157608"/>
                </a:lnTo>
                <a:lnTo>
                  <a:pt x="5392" y="3160304"/>
                </a:lnTo>
                <a:lnTo>
                  <a:pt x="5392" y="3160303"/>
                </a:lnTo>
                <a:lnTo>
                  <a:pt x="240045" y="3277630"/>
                </a:lnTo>
                <a:lnTo>
                  <a:pt x="487667" y="3153819"/>
                </a:lnTo>
                <a:lnTo>
                  <a:pt x="487667" y="2832195"/>
                </a:lnTo>
                <a:lnTo>
                  <a:pt x="240045" y="2708384"/>
                </a:lnTo>
                <a:lnTo>
                  <a:pt x="5392" y="2825710"/>
                </a:lnTo>
                <a:lnTo>
                  <a:pt x="5392" y="2825711"/>
                </a:lnTo>
                <a:lnTo>
                  <a:pt x="0" y="2828407"/>
                </a:lnTo>
                <a:lnTo>
                  <a:pt x="0" y="2772035"/>
                </a:lnTo>
                <a:lnTo>
                  <a:pt x="5391" y="2769340"/>
                </a:lnTo>
                <a:lnTo>
                  <a:pt x="5391" y="2243843"/>
                </a:lnTo>
                <a:lnTo>
                  <a:pt x="0" y="2241147"/>
                </a:lnTo>
                <a:lnTo>
                  <a:pt x="0" y="2196142"/>
                </a:lnTo>
                <a:lnTo>
                  <a:pt x="5392" y="2198838"/>
                </a:lnTo>
                <a:lnTo>
                  <a:pt x="5392" y="2198837"/>
                </a:lnTo>
                <a:lnTo>
                  <a:pt x="240045" y="2316164"/>
                </a:lnTo>
                <a:lnTo>
                  <a:pt x="487667" y="2192353"/>
                </a:lnTo>
                <a:lnTo>
                  <a:pt x="487667" y="1870729"/>
                </a:lnTo>
                <a:lnTo>
                  <a:pt x="240045" y="1746918"/>
                </a:lnTo>
                <a:lnTo>
                  <a:pt x="5392" y="1864244"/>
                </a:lnTo>
                <a:lnTo>
                  <a:pt x="5392" y="1864245"/>
                </a:lnTo>
                <a:lnTo>
                  <a:pt x="0" y="1866941"/>
                </a:lnTo>
                <a:lnTo>
                  <a:pt x="0" y="1810569"/>
                </a:lnTo>
                <a:lnTo>
                  <a:pt x="5391" y="1807874"/>
                </a:lnTo>
                <a:lnTo>
                  <a:pt x="5391" y="1282377"/>
                </a:lnTo>
                <a:lnTo>
                  <a:pt x="0" y="1279681"/>
                </a:lnTo>
                <a:lnTo>
                  <a:pt x="0" y="1232323"/>
                </a:lnTo>
                <a:lnTo>
                  <a:pt x="5392" y="1235019"/>
                </a:lnTo>
                <a:lnTo>
                  <a:pt x="5392" y="1235018"/>
                </a:lnTo>
                <a:lnTo>
                  <a:pt x="240045" y="1352345"/>
                </a:lnTo>
                <a:lnTo>
                  <a:pt x="487667" y="1228534"/>
                </a:lnTo>
                <a:lnTo>
                  <a:pt x="487667" y="906910"/>
                </a:lnTo>
                <a:lnTo>
                  <a:pt x="240045" y="783099"/>
                </a:lnTo>
                <a:lnTo>
                  <a:pt x="5392" y="900425"/>
                </a:lnTo>
                <a:lnTo>
                  <a:pt x="5392" y="900426"/>
                </a:lnTo>
                <a:lnTo>
                  <a:pt x="0" y="903122"/>
                </a:lnTo>
                <a:lnTo>
                  <a:pt x="0" y="846750"/>
                </a:lnTo>
                <a:lnTo>
                  <a:pt x="5391" y="844055"/>
                </a:lnTo>
                <a:lnTo>
                  <a:pt x="5391" y="318558"/>
                </a:lnTo>
                <a:lnTo>
                  <a:pt x="0" y="315862"/>
                </a:lnTo>
                <a:lnTo>
                  <a:pt x="0" y="270857"/>
                </a:lnTo>
                <a:lnTo>
                  <a:pt x="5392" y="273553"/>
                </a:lnTo>
                <a:lnTo>
                  <a:pt x="5392" y="257510"/>
                </a:lnTo>
                <a:lnTo>
                  <a:pt x="240045" y="374837"/>
                </a:lnTo>
                <a:lnTo>
                  <a:pt x="487667" y="251026"/>
                </a:lnTo>
                <a:lnTo>
                  <a:pt x="487667" y="1009"/>
                </a:lnTo>
                <a:lnTo>
                  <a:pt x="5392" y="1009"/>
                </a:lnTo>
                <a:lnTo>
                  <a:pt x="5392" y="17052"/>
                </a:lnTo>
                <a:lnTo>
                  <a:pt x="0" y="17052"/>
                </a:lnTo>
                <a:lnTo>
                  <a:pt x="0" y="0"/>
                </a:lnTo>
                <a:close/>
                <a:moveTo>
                  <a:pt x="501642" y="296682"/>
                </a:moveTo>
                <a:lnTo>
                  <a:pt x="254020" y="420493"/>
                </a:lnTo>
                <a:lnTo>
                  <a:pt x="254020" y="742117"/>
                </a:lnTo>
                <a:lnTo>
                  <a:pt x="501642" y="865928"/>
                </a:lnTo>
                <a:lnTo>
                  <a:pt x="749264" y="742117"/>
                </a:lnTo>
                <a:lnTo>
                  <a:pt x="749264" y="420493"/>
                </a:lnTo>
                <a:lnTo>
                  <a:pt x="501642" y="296682"/>
                </a:lnTo>
                <a:close/>
                <a:moveTo>
                  <a:pt x="1041642" y="296682"/>
                </a:moveTo>
                <a:lnTo>
                  <a:pt x="794020" y="420493"/>
                </a:lnTo>
                <a:lnTo>
                  <a:pt x="794020" y="742117"/>
                </a:lnTo>
                <a:lnTo>
                  <a:pt x="1041642" y="865928"/>
                </a:lnTo>
                <a:lnTo>
                  <a:pt x="1289264" y="742117"/>
                </a:lnTo>
                <a:lnTo>
                  <a:pt x="1289264" y="420493"/>
                </a:lnTo>
                <a:lnTo>
                  <a:pt x="1041642" y="296682"/>
                </a:lnTo>
                <a:close/>
                <a:moveTo>
                  <a:pt x="1312839" y="777415"/>
                </a:moveTo>
                <a:lnTo>
                  <a:pt x="1065217" y="901226"/>
                </a:lnTo>
                <a:lnTo>
                  <a:pt x="1065217" y="1222850"/>
                </a:lnTo>
                <a:lnTo>
                  <a:pt x="1312839" y="1346661"/>
                </a:lnTo>
                <a:lnTo>
                  <a:pt x="1560461" y="1222850"/>
                </a:lnTo>
                <a:lnTo>
                  <a:pt x="1560461" y="901226"/>
                </a:lnTo>
                <a:lnTo>
                  <a:pt x="1312839" y="777415"/>
                </a:lnTo>
                <a:close/>
                <a:moveTo>
                  <a:pt x="1852839" y="777415"/>
                </a:moveTo>
                <a:lnTo>
                  <a:pt x="1605217" y="901226"/>
                </a:lnTo>
                <a:lnTo>
                  <a:pt x="1605217" y="1222850"/>
                </a:lnTo>
                <a:lnTo>
                  <a:pt x="1852839" y="1346661"/>
                </a:lnTo>
                <a:lnTo>
                  <a:pt x="2100461" y="1222850"/>
                </a:lnTo>
                <a:lnTo>
                  <a:pt x="2100461" y="901226"/>
                </a:lnTo>
                <a:lnTo>
                  <a:pt x="1852839" y="777415"/>
                </a:lnTo>
                <a:close/>
                <a:moveTo>
                  <a:pt x="1581642" y="1260501"/>
                </a:moveTo>
                <a:lnTo>
                  <a:pt x="1334020" y="1384312"/>
                </a:lnTo>
                <a:lnTo>
                  <a:pt x="1334020" y="1705936"/>
                </a:lnTo>
                <a:lnTo>
                  <a:pt x="1581642" y="1829747"/>
                </a:lnTo>
                <a:lnTo>
                  <a:pt x="1829264" y="1705936"/>
                </a:lnTo>
                <a:lnTo>
                  <a:pt x="1829264" y="1384312"/>
                </a:lnTo>
                <a:lnTo>
                  <a:pt x="1581642" y="1260501"/>
                </a:lnTo>
                <a:close/>
                <a:moveTo>
                  <a:pt x="1852839" y="1741234"/>
                </a:moveTo>
                <a:lnTo>
                  <a:pt x="1605217" y="1865045"/>
                </a:lnTo>
                <a:lnTo>
                  <a:pt x="1605217" y="2186669"/>
                </a:lnTo>
                <a:lnTo>
                  <a:pt x="1852839" y="2310480"/>
                </a:lnTo>
                <a:lnTo>
                  <a:pt x="2100461" y="2186669"/>
                </a:lnTo>
                <a:lnTo>
                  <a:pt x="2100461" y="1865045"/>
                </a:lnTo>
                <a:lnTo>
                  <a:pt x="1852839" y="1741234"/>
                </a:lnTo>
                <a:close/>
                <a:moveTo>
                  <a:pt x="2121642" y="2221967"/>
                </a:moveTo>
                <a:lnTo>
                  <a:pt x="1874020" y="2345778"/>
                </a:lnTo>
                <a:lnTo>
                  <a:pt x="1874020" y="2667402"/>
                </a:lnTo>
                <a:lnTo>
                  <a:pt x="2121642" y="2791213"/>
                </a:lnTo>
                <a:lnTo>
                  <a:pt x="2369264" y="2667402"/>
                </a:lnTo>
                <a:lnTo>
                  <a:pt x="2369264" y="2345778"/>
                </a:lnTo>
                <a:lnTo>
                  <a:pt x="2121642" y="2221967"/>
                </a:lnTo>
                <a:close/>
                <a:moveTo>
                  <a:pt x="772839" y="777415"/>
                </a:moveTo>
                <a:lnTo>
                  <a:pt x="525217" y="901226"/>
                </a:lnTo>
                <a:lnTo>
                  <a:pt x="525217" y="1222850"/>
                </a:lnTo>
                <a:lnTo>
                  <a:pt x="772839" y="1346661"/>
                </a:lnTo>
                <a:lnTo>
                  <a:pt x="1020461" y="1222850"/>
                </a:lnTo>
                <a:lnTo>
                  <a:pt x="1020461" y="901226"/>
                </a:lnTo>
                <a:lnTo>
                  <a:pt x="772839" y="777415"/>
                </a:lnTo>
                <a:close/>
                <a:moveTo>
                  <a:pt x="1041642" y="1260501"/>
                </a:moveTo>
                <a:lnTo>
                  <a:pt x="794020" y="1384312"/>
                </a:lnTo>
                <a:lnTo>
                  <a:pt x="794020" y="1705936"/>
                </a:lnTo>
                <a:lnTo>
                  <a:pt x="1041642" y="1829747"/>
                </a:lnTo>
                <a:lnTo>
                  <a:pt x="1289264" y="1705936"/>
                </a:lnTo>
                <a:lnTo>
                  <a:pt x="1289264" y="1384312"/>
                </a:lnTo>
                <a:lnTo>
                  <a:pt x="1041642" y="1260501"/>
                </a:lnTo>
                <a:close/>
                <a:moveTo>
                  <a:pt x="1312839" y="1741234"/>
                </a:moveTo>
                <a:lnTo>
                  <a:pt x="1065217" y="1865045"/>
                </a:lnTo>
                <a:lnTo>
                  <a:pt x="1065217" y="2186669"/>
                </a:lnTo>
                <a:lnTo>
                  <a:pt x="1312839" y="2310480"/>
                </a:lnTo>
                <a:lnTo>
                  <a:pt x="1560461" y="2186669"/>
                </a:lnTo>
                <a:lnTo>
                  <a:pt x="1560461" y="1865045"/>
                </a:lnTo>
                <a:lnTo>
                  <a:pt x="1312839" y="1741234"/>
                </a:lnTo>
                <a:close/>
                <a:moveTo>
                  <a:pt x="1581642" y="2221967"/>
                </a:moveTo>
                <a:lnTo>
                  <a:pt x="1334020" y="2345778"/>
                </a:lnTo>
                <a:lnTo>
                  <a:pt x="1334020" y="2667402"/>
                </a:lnTo>
                <a:lnTo>
                  <a:pt x="1581642" y="2791213"/>
                </a:lnTo>
                <a:lnTo>
                  <a:pt x="1829264" y="2667402"/>
                </a:lnTo>
                <a:lnTo>
                  <a:pt x="1829264" y="2345778"/>
                </a:lnTo>
                <a:lnTo>
                  <a:pt x="1581642" y="2221967"/>
                </a:lnTo>
                <a:close/>
                <a:moveTo>
                  <a:pt x="1852839" y="2702700"/>
                </a:moveTo>
                <a:lnTo>
                  <a:pt x="1605217" y="2826511"/>
                </a:lnTo>
                <a:lnTo>
                  <a:pt x="1605217" y="3148135"/>
                </a:lnTo>
                <a:lnTo>
                  <a:pt x="1852839" y="3271946"/>
                </a:lnTo>
                <a:lnTo>
                  <a:pt x="2100461" y="3148135"/>
                </a:lnTo>
                <a:lnTo>
                  <a:pt x="2100461" y="2826511"/>
                </a:lnTo>
                <a:lnTo>
                  <a:pt x="1852839" y="2702700"/>
                </a:lnTo>
                <a:close/>
                <a:moveTo>
                  <a:pt x="2121642" y="3183433"/>
                </a:moveTo>
                <a:lnTo>
                  <a:pt x="1874020" y="3307244"/>
                </a:lnTo>
                <a:lnTo>
                  <a:pt x="1874020" y="3628868"/>
                </a:lnTo>
                <a:lnTo>
                  <a:pt x="2121642" y="3752679"/>
                </a:lnTo>
                <a:lnTo>
                  <a:pt x="2369264" y="3628868"/>
                </a:lnTo>
                <a:lnTo>
                  <a:pt x="2369264" y="3307244"/>
                </a:lnTo>
                <a:lnTo>
                  <a:pt x="2121642" y="3183433"/>
                </a:lnTo>
                <a:close/>
                <a:moveTo>
                  <a:pt x="5392" y="318558"/>
                </a:moveTo>
                <a:lnTo>
                  <a:pt x="5392" y="844055"/>
                </a:lnTo>
                <a:lnTo>
                  <a:pt x="209265" y="742118"/>
                </a:lnTo>
                <a:lnTo>
                  <a:pt x="209265" y="420494"/>
                </a:lnTo>
                <a:lnTo>
                  <a:pt x="5392" y="318558"/>
                </a:lnTo>
                <a:close/>
                <a:moveTo>
                  <a:pt x="501642" y="1260501"/>
                </a:moveTo>
                <a:lnTo>
                  <a:pt x="254020" y="1384312"/>
                </a:lnTo>
                <a:lnTo>
                  <a:pt x="254020" y="1705936"/>
                </a:lnTo>
                <a:lnTo>
                  <a:pt x="501642" y="1829747"/>
                </a:lnTo>
                <a:lnTo>
                  <a:pt x="749264" y="1705936"/>
                </a:lnTo>
                <a:lnTo>
                  <a:pt x="749264" y="1384312"/>
                </a:lnTo>
                <a:lnTo>
                  <a:pt x="501642" y="1260501"/>
                </a:lnTo>
                <a:close/>
                <a:moveTo>
                  <a:pt x="772839" y="1741234"/>
                </a:moveTo>
                <a:lnTo>
                  <a:pt x="525217" y="1865045"/>
                </a:lnTo>
                <a:lnTo>
                  <a:pt x="525217" y="2186669"/>
                </a:lnTo>
                <a:lnTo>
                  <a:pt x="772839" y="2310480"/>
                </a:lnTo>
                <a:lnTo>
                  <a:pt x="1020461" y="2186669"/>
                </a:lnTo>
                <a:lnTo>
                  <a:pt x="1020461" y="1865045"/>
                </a:lnTo>
                <a:lnTo>
                  <a:pt x="772839" y="1741234"/>
                </a:lnTo>
                <a:close/>
                <a:moveTo>
                  <a:pt x="1041642" y="2221967"/>
                </a:moveTo>
                <a:lnTo>
                  <a:pt x="794020" y="2345778"/>
                </a:lnTo>
                <a:lnTo>
                  <a:pt x="794020" y="2667402"/>
                </a:lnTo>
                <a:lnTo>
                  <a:pt x="1041642" y="2791213"/>
                </a:lnTo>
                <a:lnTo>
                  <a:pt x="1289264" y="2667402"/>
                </a:lnTo>
                <a:lnTo>
                  <a:pt x="1289264" y="2345778"/>
                </a:lnTo>
                <a:lnTo>
                  <a:pt x="1041642" y="2221967"/>
                </a:lnTo>
                <a:close/>
                <a:moveTo>
                  <a:pt x="1312839" y="2702700"/>
                </a:moveTo>
                <a:lnTo>
                  <a:pt x="1065217" y="2826511"/>
                </a:lnTo>
                <a:lnTo>
                  <a:pt x="1065217" y="3148135"/>
                </a:lnTo>
                <a:lnTo>
                  <a:pt x="1312839" y="3271946"/>
                </a:lnTo>
                <a:lnTo>
                  <a:pt x="1560461" y="3148135"/>
                </a:lnTo>
                <a:lnTo>
                  <a:pt x="1560461" y="2826511"/>
                </a:lnTo>
                <a:lnTo>
                  <a:pt x="1312839" y="2702700"/>
                </a:lnTo>
                <a:close/>
                <a:moveTo>
                  <a:pt x="1581642" y="3183433"/>
                </a:moveTo>
                <a:lnTo>
                  <a:pt x="1334020" y="3307244"/>
                </a:lnTo>
                <a:lnTo>
                  <a:pt x="1334020" y="3628868"/>
                </a:lnTo>
                <a:lnTo>
                  <a:pt x="1581642" y="3752679"/>
                </a:lnTo>
                <a:lnTo>
                  <a:pt x="1829264" y="3628868"/>
                </a:lnTo>
                <a:lnTo>
                  <a:pt x="1829264" y="3307244"/>
                </a:lnTo>
                <a:lnTo>
                  <a:pt x="1581642" y="3183433"/>
                </a:lnTo>
                <a:close/>
                <a:moveTo>
                  <a:pt x="1852839" y="3664166"/>
                </a:moveTo>
                <a:lnTo>
                  <a:pt x="1605217" y="3787977"/>
                </a:lnTo>
                <a:lnTo>
                  <a:pt x="1605217" y="4109601"/>
                </a:lnTo>
                <a:lnTo>
                  <a:pt x="1852839" y="4233412"/>
                </a:lnTo>
                <a:lnTo>
                  <a:pt x="2100461" y="4109601"/>
                </a:lnTo>
                <a:lnTo>
                  <a:pt x="2100461" y="3787977"/>
                </a:lnTo>
                <a:lnTo>
                  <a:pt x="1852839" y="3664166"/>
                </a:lnTo>
                <a:close/>
                <a:moveTo>
                  <a:pt x="2121642" y="4144899"/>
                </a:moveTo>
                <a:lnTo>
                  <a:pt x="1874020" y="4268710"/>
                </a:lnTo>
                <a:lnTo>
                  <a:pt x="1874020" y="4590334"/>
                </a:lnTo>
                <a:lnTo>
                  <a:pt x="2121642" y="4714145"/>
                </a:lnTo>
                <a:lnTo>
                  <a:pt x="2369264" y="4590334"/>
                </a:lnTo>
                <a:lnTo>
                  <a:pt x="2369264" y="4268710"/>
                </a:lnTo>
                <a:lnTo>
                  <a:pt x="2121642" y="4144899"/>
                </a:lnTo>
                <a:close/>
                <a:moveTo>
                  <a:pt x="2392839" y="4625632"/>
                </a:moveTo>
                <a:lnTo>
                  <a:pt x="2145217" y="4749443"/>
                </a:lnTo>
                <a:lnTo>
                  <a:pt x="2145217" y="5071067"/>
                </a:lnTo>
                <a:lnTo>
                  <a:pt x="2392839" y="5194878"/>
                </a:lnTo>
                <a:lnTo>
                  <a:pt x="2640461" y="5071067"/>
                </a:lnTo>
                <a:lnTo>
                  <a:pt x="2640461" y="4749443"/>
                </a:lnTo>
                <a:lnTo>
                  <a:pt x="2392839" y="4625632"/>
                </a:lnTo>
                <a:close/>
                <a:moveTo>
                  <a:pt x="5392" y="1282377"/>
                </a:moveTo>
                <a:lnTo>
                  <a:pt x="5392" y="1807874"/>
                </a:lnTo>
                <a:lnTo>
                  <a:pt x="209265" y="1705937"/>
                </a:lnTo>
                <a:lnTo>
                  <a:pt x="209265" y="1384313"/>
                </a:lnTo>
                <a:lnTo>
                  <a:pt x="5392" y="1282377"/>
                </a:lnTo>
                <a:close/>
                <a:moveTo>
                  <a:pt x="501642" y="2221967"/>
                </a:moveTo>
                <a:lnTo>
                  <a:pt x="254020" y="2345778"/>
                </a:lnTo>
                <a:lnTo>
                  <a:pt x="254020" y="2667402"/>
                </a:lnTo>
                <a:lnTo>
                  <a:pt x="501642" y="2791213"/>
                </a:lnTo>
                <a:lnTo>
                  <a:pt x="749264" y="2667402"/>
                </a:lnTo>
                <a:lnTo>
                  <a:pt x="749264" y="2345778"/>
                </a:lnTo>
                <a:lnTo>
                  <a:pt x="501642" y="2221967"/>
                </a:lnTo>
                <a:close/>
                <a:moveTo>
                  <a:pt x="772839" y="2702700"/>
                </a:moveTo>
                <a:lnTo>
                  <a:pt x="525217" y="2826511"/>
                </a:lnTo>
                <a:lnTo>
                  <a:pt x="525217" y="3148135"/>
                </a:lnTo>
                <a:lnTo>
                  <a:pt x="772839" y="3271946"/>
                </a:lnTo>
                <a:lnTo>
                  <a:pt x="1020461" y="3148135"/>
                </a:lnTo>
                <a:lnTo>
                  <a:pt x="1020461" y="2826511"/>
                </a:lnTo>
                <a:lnTo>
                  <a:pt x="772839" y="2702700"/>
                </a:lnTo>
                <a:close/>
                <a:moveTo>
                  <a:pt x="1041642" y="3183433"/>
                </a:moveTo>
                <a:lnTo>
                  <a:pt x="794020" y="3307244"/>
                </a:lnTo>
                <a:lnTo>
                  <a:pt x="794020" y="3628868"/>
                </a:lnTo>
                <a:lnTo>
                  <a:pt x="1041642" y="3752679"/>
                </a:lnTo>
                <a:lnTo>
                  <a:pt x="1289264" y="3628868"/>
                </a:lnTo>
                <a:lnTo>
                  <a:pt x="1289264" y="3307244"/>
                </a:lnTo>
                <a:lnTo>
                  <a:pt x="1041642" y="3183433"/>
                </a:lnTo>
                <a:close/>
                <a:moveTo>
                  <a:pt x="1312839" y="3664166"/>
                </a:moveTo>
                <a:lnTo>
                  <a:pt x="1065217" y="3787977"/>
                </a:lnTo>
                <a:lnTo>
                  <a:pt x="1065217" y="4109601"/>
                </a:lnTo>
                <a:lnTo>
                  <a:pt x="1312839" y="4233412"/>
                </a:lnTo>
                <a:lnTo>
                  <a:pt x="1560461" y="4109601"/>
                </a:lnTo>
                <a:lnTo>
                  <a:pt x="1560461" y="3787977"/>
                </a:lnTo>
                <a:lnTo>
                  <a:pt x="1312839" y="3664166"/>
                </a:lnTo>
                <a:close/>
                <a:moveTo>
                  <a:pt x="1581642" y="4144899"/>
                </a:moveTo>
                <a:lnTo>
                  <a:pt x="1334020" y="4268710"/>
                </a:lnTo>
                <a:lnTo>
                  <a:pt x="1334020" y="4590334"/>
                </a:lnTo>
                <a:lnTo>
                  <a:pt x="1581642" y="4714145"/>
                </a:lnTo>
                <a:lnTo>
                  <a:pt x="1829264" y="4590334"/>
                </a:lnTo>
                <a:lnTo>
                  <a:pt x="1829264" y="4268710"/>
                </a:lnTo>
                <a:lnTo>
                  <a:pt x="1581642" y="4144899"/>
                </a:lnTo>
                <a:close/>
                <a:moveTo>
                  <a:pt x="1852839" y="4625632"/>
                </a:moveTo>
                <a:lnTo>
                  <a:pt x="1605217" y="4749443"/>
                </a:lnTo>
                <a:lnTo>
                  <a:pt x="1605217" y="5071067"/>
                </a:lnTo>
                <a:lnTo>
                  <a:pt x="1852839" y="5194878"/>
                </a:lnTo>
                <a:lnTo>
                  <a:pt x="2100461" y="5071067"/>
                </a:lnTo>
                <a:lnTo>
                  <a:pt x="2100461" y="4749443"/>
                </a:lnTo>
                <a:lnTo>
                  <a:pt x="1852839" y="4625632"/>
                </a:lnTo>
                <a:close/>
                <a:moveTo>
                  <a:pt x="2121642" y="5106365"/>
                </a:moveTo>
                <a:lnTo>
                  <a:pt x="1874020" y="5230176"/>
                </a:lnTo>
                <a:lnTo>
                  <a:pt x="1874020" y="5551800"/>
                </a:lnTo>
                <a:lnTo>
                  <a:pt x="2121642" y="5675611"/>
                </a:lnTo>
                <a:lnTo>
                  <a:pt x="2369264" y="5551800"/>
                </a:lnTo>
                <a:lnTo>
                  <a:pt x="2369264" y="5230176"/>
                </a:lnTo>
                <a:lnTo>
                  <a:pt x="2121642" y="5106365"/>
                </a:lnTo>
                <a:close/>
                <a:moveTo>
                  <a:pt x="5392" y="2243843"/>
                </a:moveTo>
                <a:lnTo>
                  <a:pt x="5392" y="2769340"/>
                </a:lnTo>
                <a:lnTo>
                  <a:pt x="209265" y="2667403"/>
                </a:lnTo>
                <a:lnTo>
                  <a:pt x="209265" y="2345779"/>
                </a:lnTo>
                <a:lnTo>
                  <a:pt x="5392" y="2243843"/>
                </a:lnTo>
                <a:close/>
                <a:moveTo>
                  <a:pt x="501642" y="3183433"/>
                </a:moveTo>
                <a:lnTo>
                  <a:pt x="254020" y="3307244"/>
                </a:lnTo>
                <a:lnTo>
                  <a:pt x="254020" y="3628868"/>
                </a:lnTo>
                <a:lnTo>
                  <a:pt x="501642" y="3752679"/>
                </a:lnTo>
                <a:lnTo>
                  <a:pt x="749264" y="3628868"/>
                </a:lnTo>
                <a:lnTo>
                  <a:pt x="749264" y="3307244"/>
                </a:lnTo>
                <a:lnTo>
                  <a:pt x="501642" y="3183433"/>
                </a:lnTo>
                <a:close/>
                <a:moveTo>
                  <a:pt x="772839" y="3664166"/>
                </a:moveTo>
                <a:lnTo>
                  <a:pt x="525217" y="3787977"/>
                </a:lnTo>
                <a:lnTo>
                  <a:pt x="525217" y="4109601"/>
                </a:lnTo>
                <a:lnTo>
                  <a:pt x="772839" y="4233412"/>
                </a:lnTo>
                <a:lnTo>
                  <a:pt x="1020461" y="4109601"/>
                </a:lnTo>
                <a:lnTo>
                  <a:pt x="1020461" y="3787977"/>
                </a:lnTo>
                <a:lnTo>
                  <a:pt x="772839" y="3664166"/>
                </a:lnTo>
                <a:close/>
                <a:moveTo>
                  <a:pt x="1041642" y="4144899"/>
                </a:moveTo>
                <a:lnTo>
                  <a:pt x="794020" y="4268710"/>
                </a:lnTo>
                <a:lnTo>
                  <a:pt x="794020" y="4590334"/>
                </a:lnTo>
                <a:lnTo>
                  <a:pt x="1041642" y="4714145"/>
                </a:lnTo>
                <a:lnTo>
                  <a:pt x="1289264" y="4590334"/>
                </a:lnTo>
                <a:lnTo>
                  <a:pt x="1289264" y="4268710"/>
                </a:lnTo>
                <a:lnTo>
                  <a:pt x="1041642" y="4144899"/>
                </a:lnTo>
                <a:close/>
                <a:moveTo>
                  <a:pt x="1312839" y="4625632"/>
                </a:moveTo>
                <a:lnTo>
                  <a:pt x="1065217" y="4749443"/>
                </a:lnTo>
                <a:lnTo>
                  <a:pt x="1065217" y="5071067"/>
                </a:lnTo>
                <a:lnTo>
                  <a:pt x="1312839" y="5194878"/>
                </a:lnTo>
                <a:lnTo>
                  <a:pt x="1560461" y="5071067"/>
                </a:lnTo>
                <a:lnTo>
                  <a:pt x="1560461" y="4749443"/>
                </a:lnTo>
                <a:lnTo>
                  <a:pt x="1312839" y="4625632"/>
                </a:lnTo>
                <a:close/>
                <a:moveTo>
                  <a:pt x="1581642" y="5106365"/>
                </a:moveTo>
                <a:lnTo>
                  <a:pt x="1334020" y="5230176"/>
                </a:lnTo>
                <a:lnTo>
                  <a:pt x="1334020" y="5551800"/>
                </a:lnTo>
                <a:lnTo>
                  <a:pt x="1581642" y="5675611"/>
                </a:lnTo>
                <a:lnTo>
                  <a:pt x="1829264" y="5551800"/>
                </a:lnTo>
                <a:lnTo>
                  <a:pt x="1829264" y="5230176"/>
                </a:lnTo>
                <a:lnTo>
                  <a:pt x="1581642" y="5106365"/>
                </a:lnTo>
                <a:close/>
                <a:moveTo>
                  <a:pt x="1852839" y="5587098"/>
                </a:moveTo>
                <a:lnTo>
                  <a:pt x="1605217" y="5710909"/>
                </a:lnTo>
                <a:lnTo>
                  <a:pt x="1605217" y="6032533"/>
                </a:lnTo>
                <a:lnTo>
                  <a:pt x="1852839" y="6156344"/>
                </a:lnTo>
                <a:lnTo>
                  <a:pt x="2100461" y="6032533"/>
                </a:lnTo>
                <a:lnTo>
                  <a:pt x="2100461" y="5710909"/>
                </a:lnTo>
                <a:lnTo>
                  <a:pt x="1852839" y="5587098"/>
                </a:lnTo>
                <a:close/>
                <a:moveTo>
                  <a:pt x="5392" y="3205309"/>
                </a:moveTo>
                <a:lnTo>
                  <a:pt x="5392" y="3730806"/>
                </a:lnTo>
                <a:lnTo>
                  <a:pt x="209265" y="3628869"/>
                </a:lnTo>
                <a:lnTo>
                  <a:pt x="209265" y="3307245"/>
                </a:lnTo>
                <a:lnTo>
                  <a:pt x="5392" y="3205309"/>
                </a:lnTo>
                <a:close/>
                <a:moveTo>
                  <a:pt x="501642" y="4144899"/>
                </a:moveTo>
                <a:lnTo>
                  <a:pt x="254020" y="4268710"/>
                </a:lnTo>
                <a:lnTo>
                  <a:pt x="254020" y="4590334"/>
                </a:lnTo>
                <a:lnTo>
                  <a:pt x="501642" y="4714145"/>
                </a:lnTo>
                <a:lnTo>
                  <a:pt x="749264" y="4590334"/>
                </a:lnTo>
                <a:lnTo>
                  <a:pt x="749264" y="4268710"/>
                </a:lnTo>
                <a:lnTo>
                  <a:pt x="501642" y="4144899"/>
                </a:lnTo>
                <a:close/>
                <a:moveTo>
                  <a:pt x="772839" y="4625632"/>
                </a:moveTo>
                <a:lnTo>
                  <a:pt x="525217" y="4749443"/>
                </a:lnTo>
                <a:lnTo>
                  <a:pt x="525217" y="5071067"/>
                </a:lnTo>
                <a:lnTo>
                  <a:pt x="772839" y="5194878"/>
                </a:lnTo>
                <a:lnTo>
                  <a:pt x="1020461" y="5071067"/>
                </a:lnTo>
                <a:lnTo>
                  <a:pt x="1020461" y="4749443"/>
                </a:lnTo>
                <a:lnTo>
                  <a:pt x="772839" y="4625632"/>
                </a:lnTo>
                <a:close/>
                <a:moveTo>
                  <a:pt x="1041642" y="5106365"/>
                </a:moveTo>
                <a:lnTo>
                  <a:pt x="794020" y="5230176"/>
                </a:lnTo>
                <a:lnTo>
                  <a:pt x="794020" y="5551800"/>
                </a:lnTo>
                <a:lnTo>
                  <a:pt x="1041642" y="5675611"/>
                </a:lnTo>
                <a:lnTo>
                  <a:pt x="1289264" y="5551800"/>
                </a:lnTo>
                <a:lnTo>
                  <a:pt x="1289264" y="5230176"/>
                </a:lnTo>
                <a:lnTo>
                  <a:pt x="1041642" y="5106365"/>
                </a:lnTo>
                <a:close/>
                <a:moveTo>
                  <a:pt x="1312839" y="5587098"/>
                </a:moveTo>
                <a:lnTo>
                  <a:pt x="1065217" y="5710909"/>
                </a:lnTo>
                <a:lnTo>
                  <a:pt x="1065217" y="6032533"/>
                </a:lnTo>
                <a:lnTo>
                  <a:pt x="1312839" y="6156344"/>
                </a:lnTo>
                <a:lnTo>
                  <a:pt x="1560461" y="6032533"/>
                </a:lnTo>
                <a:lnTo>
                  <a:pt x="1560461" y="5710909"/>
                </a:lnTo>
                <a:lnTo>
                  <a:pt x="1312839" y="5587098"/>
                </a:lnTo>
                <a:close/>
                <a:moveTo>
                  <a:pt x="5392" y="4166775"/>
                </a:moveTo>
                <a:lnTo>
                  <a:pt x="5392" y="4692272"/>
                </a:lnTo>
                <a:lnTo>
                  <a:pt x="209265" y="4590335"/>
                </a:lnTo>
                <a:lnTo>
                  <a:pt x="209265" y="4268711"/>
                </a:lnTo>
                <a:lnTo>
                  <a:pt x="5392" y="4166775"/>
                </a:lnTo>
                <a:close/>
                <a:moveTo>
                  <a:pt x="501642" y="5106365"/>
                </a:moveTo>
                <a:lnTo>
                  <a:pt x="254020" y="5230176"/>
                </a:lnTo>
                <a:lnTo>
                  <a:pt x="254020" y="5551800"/>
                </a:lnTo>
                <a:lnTo>
                  <a:pt x="501642" y="5675611"/>
                </a:lnTo>
                <a:lnTo>
                  <a:pt x="749264" y="5551800"/>
                </a:lnTo>
                <a:lnTo>
                  <a:pt x="749264" y="5230176"/>
                </a:lnTo>
                <a:lnTo>
                  <a:pt x="501642" y="5106365"/>
                </a:lnTo>
                <a:close/>
                <a:moveTo>
                  <a:pt x="772839" y="5587098"/>
                </a:moveTo>
                <a:lnTo>
                  <a:pt x="525217" y="5710909"/>
                </a:lnTo>
                <a:lnTo>
                  <a:pt x="525217" y="6032533"/>
                </a:lnTo>
                <a:lnTo>
                  <a:pt x="772839" y="6156344"/>
                </a:lnTo>
                <a:lnTo>
                  <a:pt x="1020461" y="6032533"/>
                </a:lnTo>
                <a:lnTo>
                  <a:pt x="1020461" y="5710909"/>
                </a:lnTo>
                <a:lnTo>
                  <a:pt x="772839" y="5587098"/>
                </a:lnTo>
                <a:close/>
                <a:moveTo>
                  <a:pt x="1041643" y="6067831"/>
                </a:moveTo>
                <a:lnTo>
                  <a:pt x="794021" y="6191642"/>
                </a:lnTo>
                <a:lnTo>
                  <a:pt x="794021" y="6513266"/>
                </a:lnTo>
                <a:lnTo>
                  <a:pt x="1041643" y="6637078"/>
                </a:lnTo>
                <a:lnTo>
                  <a:pt x="1289265" y="6513266"/>
                </a:lnTo>
                <a:lnTo>
                  <a:pt x="1289265" y="6191642"/>
                </a:lnTo>
                <a:lnTo>
                  <a:pt x="1041643" y="6067831"/>
                </a:lnTo>
                <a:close/>
                <a:moveTo>
                  <a:pt x="5392" y="5128241"/>
                </a:moveTo>
                <a:lnTo>
                  <a:pt x="5392" y="5653738"/>
                </a:lnTo>
                <a:lnTo>
                  <a:pt x="209265" y="5551801"/>
                </a:lnTo>
                <a:lnTo>
                  <a:pt x="209265" y="5230177"/>
                </a:lnTo>
                <a:lnTo>
                  <a:pt x="5392" y="5128241"/>
                </a:lnTo>
                <a:close/>
                <a:moveTo>
                  <a:pt x="501643" y="6067831"/>
                </a:moveTo>
                <a:lnTo>
                  <a:pt x="254021" y="6191642"/>
                </a:lnTo>
                <a:lnTo>
                  <a:pt x="254021" y="6513266"/>
                </a:lnTo>
                <a:lnTo>
                  <a:pt x="501643" y="6637078"/>
                </a:lnTo>
                <a:lnTo>
                  <a:pt x="749265" y="6513266"/>
                </a:lnTo>
                <a:lnTo>
                  <a:pt x="749265" y="6191642"/>
                </a:lnTo>
                <a:lnTo>
                  <a:pt x="501643" y="6067831"/>
                </a:lnTo>
                <a:close/>
              </a:path>
            </a:pathLst>
          </a:custGeom>
          <a:solidFill>
            <a:srgbClr val="E6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40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710548F8-200C-4566-BFC0-BD4257D469F7}"/>
              </a:ext>
            </a:extLst>
          </p:cNvPr>
          <p:cNvSpPr/>
          <p:nvPr userDrawn="1"/>
        </p:nvSpPr>
        <p:spPr>
          <a:xfrm>
            <a:off x="0" y="-15146"/>
            <a:ext cx="1128078" cy="6859350"/>
          </a:xfrm>
          <a:custGeom>
            <a:avLst/>
            <a:gdLst>
              <a:gd name="connsiteX0" fmla="*/ 0 w 1128078"/>
              <a:gd name="connsiteY0" fmla="*/ 0 h 6859350"/>
              <a:gd name="connsiteX1" fmla="*/ 1128078 w 1128078"/>
              <a:gd name="connsiteY1" fmla="*/ 0 h 6859350"/>
              <a:gd name="connsiteX2" fmla="*/ 1128078 w 1128078"/>
              <a:gd name="connsiteY2" fmla="*/ 6859350 h 6859350"/>
              <a:gd name="connsiteX3" fmla="*/ 501642 w 1128078"/>
              <a:gd name="connsiteY3" fmla="*/ 6859350 h 6859350"/>
              <a:gd name="connsiteX4" fmla="*/ 501642 w 1128078"/>
              <a:gd name="connsiteY4" fmla="*/ 6678399 h 6859350"/>
              <a:gd name="connsiteX5" fmla="*/ 254020 w 1128078"/>
              <a:gd name="connsiteY5" fmla="*/ 6554587 h 6859350"/>
              <a:gd name="connsiteX6" fmla="*/ 6398 w 1128078"/>
              <a:gd name="connsiteY6" fmla="*/ 6678399 h 6859350"/>
              <a:gd name="connsiteX7" fmla="*/ 6398 w 1128078"/>
              <a:gd name="connsiteY7" fmla="*/ 6859350 h 6859350"/>
              <a:gd name="connsiteX8" fmla="*/ 0 w 1128078"/>
              <a:gd name="connsiteY8" fmla="*/ 6859350 h 6859350"/>
              <a:gd name="connsiteX9" fmla="*/ 0 w 1128078"/>
              <a:gd name="connsiteY9" fmla="*/ 0 h 6859350"/>
              <a:gd name="connsiteX10" fmla="*/ 5393 w 1128078"/>
              <a:gd name="connsiteY10" fmla="*/ 1350 h 6859350"/>
              <a:gd name="connsiteX11" fmla="*/ 5393 w 1128078"/>
              <a:gd name="connsiteY11" fmla="*/ 18224 h 6859350"/>
              <a:gd name="connsiteX12" fmla="*/ 1 w 1128078"/>
              <a:gd name="connsiteY12" fmla="*/ 18224 h 6859350"/>
              <a:gd name="connsiteX13" fmla="*/ 1 w 1128078"/>
              <a:gd name="connsiteY13" fmla="*/ 285181 h 6859350"/>
              <a:gd name="connsiteX14" fmla="*/ 5393 w 1128078"/>
              <a:gd name="connsiteY14" fmla="*/ 288017 h 6859350"/>
              <a:gd name="connsiteX15" fmla="*/ 5393 w 1128078"/>
              <a:gd name="connsiteY15" fmla="*/ 271142 h 6859350"/>
              <a:gd name="connsiteX16" fmla="*/ 240046 w 1128078"/>
              <a:gd name="connsiteY16" fmla="*/ 394549 h 6859350"/>
              <a:gd name="connsiteX17" fmla="*/ 487668 w 1128078"/>
              <a:gd name="connsiteY17" fmla="*/ 264322 h 6859350"/>
              <a:gd name="connsiteX18" fmla="*/ 487668 w 1128078"/>
              <a:gd name="connsiteY18" fmla="*/ 1350 h 6859350"/>
              <a:gd name="connsiteX19" fmla="*/ 5393 w 1128078"/>
              <a:gd name="connsiteY19" fmla="*/ 1350 h 6859350"/>
              <a:gd name="connsiteX20" fmla="*/ 501642 w 1128078"/>
              <a:gd name="connsiteY20" fmla="*/ 302705 h 6859350"/>
              <a:gd name="connsiteX21" fmla="*/ 254020 w 1128078"/>
              <a:gd name="connsiteY21" fmla="*/ 426516 h 6859350"/>
              <a:gd name="connsiteX22" fmla="*/ 254020 w 1128078"/>
              <a:gd name="connsiteY22" fmla="*/ 748140 h 6859350"/>
              <a:gd name="connsiteX23" fmla="*/ 501642 w 1128078"/>
              <a:gd name="connsiteY23" fmla="*/ 871951 h 6859350"/>
              <a:gd name="connsiteX24" fmla="*/ 749264 w 1128078"/>
              <a:gd name="connsiteY24" fmla="*/ 748140 h 6859350"/>
              <a:gd name="connsiteX25" fmla="*/ 749264 w 1128078"/>
              <a:gd name="connsiteY25" fmla="*/ 426516 h 6859350"/>
              <a:gd name="connsiteX26" fmla="*/ 501642 w 1128078"/>
              <a:gd name="connsiteY26" fmla="*/ 302705 h 6859350"/>
              <a:gd name="connsiteX27" fmla="*/ 772839 w 1128078"/>
              <a:gd name="connsiteY27" fmla="*/ 783438 h 6859350"/>
              <a:gd name="connsiteX28" fmla="*/ 525217 w 1128078"/>
              <a:gd name="connsiteY28" fmla="*/ 907249 h 6859350"/>
              <a:gd name="connsiteX29" fmla="*/ 525217 w 1128078"/>
              <a:gd name="connsiteY29" fmla="*/ 1228873 h 6859350"/>
              <a:gd name="connsiteX30" fmla="*/ 772839 w 1128078"/>
              <a:gd name="connsiteY30" fmla="*/ 1352684 h 6859350"/>
              <a:gd name="connsiteX31" fmla="*/ 1020461 w 1128078"/>
              <a:gd name="connsiteY31" fmla="*/ 1228873 h 6859350"/>
              <a:gd name="connsiteX32" fmla="*/ 1020461 w 1128078"/>
              <a:gd name="connsiteY32" fmla="*/ 907249 h 6859350"/>
              <a:gd name="connsiteX33" fmla="*/ 772839 w 1128078"/>
              <a:gd name="connsiteY33" fmla="*/ 783438 h 6859350"/>
              <a:gd name="connsiteX34" fmla="*/ 1 w 1128078"/>
              <a:gd name="connsiteY34" fmla="*/ 321885 h 6859350"/>
              <a:gd name="connsiteX35" fmla="*/ 1 w 1128078"/>
              <a:gd name="connsiteY35" fmla="*/ 852773 h 6859350"/>
              <a:gd name="connsiteX36" fmla="*/ 5392 w 1128078"/>
              <a:gd name="connsiteY36" fmla="*/ 850078 h 6859350"/>
              <a:gd name="connsiteX37" fmla="*/ 5392 w 1128078"/>
              <a:gd name="connsiteY37" fmla="*/ 324581 h 6859350"/>
              <a:gd name="connsiteX38" fmla="*/ 1 w 1128078"/>
              <a:gd name="connsiteY38" fmla="*/ 321885 h 6859350"/>
              <a:gd name="connsiteX39" fmla="*/ 5393 w 1128078"/>
              <a:gd name="connsiteY39" fmla="*/ 324582 h 6859350"/>
              <a:gd name="connsiteX40" fmla="*/ 5393 w 1128078"/>
              <a:gd name="connsiteY40" fmla="*/ 850079 h 6859350"/>
              <a:gd name="connsiteX41" fmla="*/ 209266 w 1128078"/>
              <a:gd name="connsiteY41" fmla="*/ 748142 h 6859350"/>
              <a:gd name="connsiteX42" fmla="*/ 209266 w 1128078"/>
              <a:gd name="connsiteY42" fmla="*/ 426518 h 6859350"/>
              <a:gd name="connsiteX43" fmla="*/ 5393 w 1128078"/>
              <a:gd name="connsiteY43" fmla="*/ 324582 h 6859350"/>
              <a:gd name="connsiteX44" fmla="*/ 240046 w 1128078"/>
              <a:gd name="connsiteY44" fmla="*/ 789122 h 6859350"/>
              <a:gd name="connsiteX45" fmla="*/ 5393 w 1128078"/>
              <a:gd name="connsiteY45" fmla="*/ 906448 h 6859350"/>
              <a:gd name="connsiteX46" fmla="*/ 5393 w 1128078"/>
              <a:gd name="connsiteY46" fmla="*/ 906449 h 6859350"/>
              <a:gd name="connsiteX47" fmla="*/ 1 w 1128078"/>
              <a:gd name="connsiteY47" fmla="*/ 909145 h 6859350"/>
              <a:gd name="connsiteX48" fmla="*/ 1 w 1128078"/>
              <a:gd name="connsiteY48" fmla="*/ 1238346 h 6859350"/>
              <a:gd name="connsiteX49" fmla="*/ 5393 w 1128078"/>
              <a:gd name="connsiteY49" fmla="*/ 1241042 h 6859350"/>
              <a:gd name="connsiteX50" fmla="*/ 5393 w 1128078"/>
              <a:gd name="connsiteY50" fmla="*/ 1241041 h 6859350"/>
              <a:gd name="connsiteX51" fmla="*/ 240046 w 1128078"/>
              <a:gd name="connsiteY51" fmla="*/ 1358368 h 6859350"/>
              <a:gd name="connsiteX52" fmla="*/ 487668 w 1128078"/>
              <a:gd name="connsiteY52" fmla="*/ 1234557 h 6859350"/>
              <a:gd name="connsiteX53" fmla="*/ 487668 w 1128078"/>
              <a:gd name="connsiteY53" fmla="*/ 912933 h 6859350"/>
              <a:gd name="connsiteX54" fmla="*/ 240046 w 1128078"/>
              <a:gd name="connsiteY54" fmla="*/ 789122 h 6859350"/>
              <a:gd name="connsiteX55" fmla="*/ 501642 w 1128078"/>
              <a:gd name="connsiteY55" fmla="*/ 1266524 h 6859350"/>
              <a:gd name="connsiteX56" fmla="*/ 254020 w 1128078"/>
              <a:gd name="connsiteY56" fmla="*/ 1390335 h 6859350"/>
              <a:gd name="connsiteX57" fmla="*/ 254020 w 1128078"/>
              <a:gd name="connsiteY57" fmla="*/ 1711959 h 6859350"/>
              <a:gd name="connsiteX58" fmla="*/ 501642 w 1128078"/>
              <a:gd name="connsiteY58" fmla="*/ 1835770 h 6859350"/>
              <a:gd name="connsiteX59" fmla="*/ 749264 w 1128078"/>
              <a:gd name="connsiteY59" fmla="*/ 1711959 h 6859350"/>
              <a:gd name="connsiteX60" fmla="*/ 749264 w 1128078"/>
              <a:gd name="connsiteY60" fmla="*/ 1390335 h 6859350"/>
              <a:gd name="connsiteX61" fmla="*/ 501642 w 1128078"/>
              <a:gd name="connsiteY61" fmla="*/ 1266524 h 6859350"/>
              <a:gd name="connsiteX62" fmla="*/ 772839 w 1128078"/>
              <a:gd name="connsiteY62" fmla="*/ 1747257 h 6859350"/>
              <a:gd name="connsiteX63" fmla="*/ 525217 w 1128078"/>
              <a:gd name="connsiteY63" fmla="*/ 1871068 h 6859350"/>
              <a:gd name="connsiteX64" fmla="*/ 525217 w 1128078"/>
              <a:gd name="connsiteY64" fmla="*/ 2192692 h 6859350"/>
              <a:gd name="connsiteX65" fmla="*/ 772839 w 1128078"/>
              <a:gd name="connsiteY65" fmla="*/ 2316503 h 6859350"/>
              <a:gd name="connsiteX66" fmla="*/ 1020461 w 1128078"/>
              <a:gd name="connsiteY66" fmla="*/ 2192692 h 6859350"/>
              <a:gd name="connsiteX67" fmla="*/ 1020461 w 1128078"/>
              <a:gd name="connsiteY67" fmla="*/ 1871068 h 6859350"/>
              <a:gd name="connsiteX68" fmla="*/ 772839 w 1128078"/>
              <a:gd name="connsiteY68" fmla="*/ 1747257 h 6859350"/>
              <a:gd name="connsiteX69" fmla="*/ 1 w 1128078"/>
              <a:gd name="connsiteY69" fmla="*/ 1285704 h 6859350"/>
              <a:gd name="connsiteX70" fmla="*/ 1 w 1128078"/>
              <a:gd name="connsiteY70" fmla="*/ 1816592 h 6859350"/>
              <a:gd name="connsiteX71" fmla="*/ 5392 w 1128078"/>
              <a:gd name="connsiteY71" fmla="*/ 1813897 h 6859350"/>
              <a:gd name="connsiteX72" fmla="*/ 5392 w 1128078"/>
              <a:gd name="connsiteY72" fmla="*/ 1288400 h 6859350"/>
              <a:gd name="connsiteX73" fmla="*/ 1 w 1128078"/>
              <a:gd name="connsiteY73" fmla="*/ 1285704 h 6859350"/>
              <a:gd name="connsiteX74" fmla="*/ 5393 w 1128078"/>
              <a:gd name="connsiteY74" fmla="*/ 1288401 h 6859350"/>
              <a:gd name="connsiteX75" fmla="*/ 5393 w 1128078"/>
              <a:gd name="connsiteY75" fmla="*/ 1813898 h 6859350"/>
              <a:gd name="connsiteX76" fmla="*/ 209266 w 1128078"/>
              <a:gd name="connsiteY76" fmla="*/ 1711961 h 6859350"/>
              <a:gd name="connsiteX77" fmla="*/ 209266 w 1128078"/>
              <a:gd name="connsiteY77" fmla="*/ 1390337 h 6859350"/>
              <a:gd name="connsiteX78" fmla="*/ 5393 w 1128078"/>
              <a:gd name="connsiteY78" fmla="*/ 1288401 h 6859350"/>
              <a:gd name="connsiteX79" fmla="*/ 240046 w 1128078"/>
              <a:gd name="connsiteY79" fmla="*/ 1752941 h 6859350"/>
              <a:gd name="connsiteX80" fmla="*/ 5393 w 1128078"/>
              <a:gd name="connsiteY80" fmla="*/ 1870267 h 6859350"/>
              <a:gd name="connsiteX81" fmla="*/ 5393 w 1128078"/>
              <a:gd name="connsiteY81" fmla="*/ 1870268 h 6859350"/>
              <a:gd name="connsiteX82" fmla="*/ 1 w 1128078"/>
              <a:gd name="connsiteY82" fmla="*/ 1872964 h 6859350"/>
              <a:gd name="connsiteX83" fmla="*/ 1 w 1128078"/>
              <a:gd name="connsiteY83" fmla="*/ 2202165 h 6859350"/>
              <a:gd name="connsiteX84" fmla="*/ 5393 w 1128078"/>
              <a:gd name="connsiteY84" fmla="*/ 2204861 h 6859350"/>
              <a:gd name="connsiteX85" fmla="*/ 5393 w 1128078"/>
              <a:gd name="connsiteY85" fmla="*/ 2204860 h 6859350"/>
              <a:gd name="connsiteX86" fmla="*/ 240046 w 1128078"/>
              <a:gd name="connsiteY86" fmla="*/ 2322187 h 6859350"/>
              <a:gd name="connsiteX87" fmla="*/ 487668 w 1128078"/>
              <a:gd name="connsiteY87" fmla="*/ 2198376 h 6859350"/>
              <a:gd name="connsiteX88" fmla="*/ 487668 w 1128078"/>
              <a:gd name="connsiteY88" fmla="*/ 1876752 h 6859350"/>
              <a:gd name="connsiteX89" fmla="*/ 240046 w 1128078"/>
              <a:gd name="connsiteY89" fmla="*/ 1752941 h 6859350"/>
              <a:gd name="connsiteX90" fmla="*/ 501642 w 1128078"/>
              <a:gd name="connsiteY90" fmla="*/ 2227990 h 6859350"/>
              <a:gd name="connsiteX91" fmla="*/ 254020 w 1128078"/>
              <a:gd name="connsiteY91" fmla="*/ 2351801 h 6859350"/>
              <a:gd name="connsiteX92" fmla="*/ 254020 w 1128078"/>
              <a:gd name="connsiteY92" fmla="*/ 2673425 h 6859350"/>
              <a:gd name="connsiteX93" fmla="*/ 501642 w 1128078"/>
              <a:gd name="connsiteY93" fmla="*/ 2797236 h 6859350"/>
              <a:gd name="connsiteX94" fmla="*/ 749264 w 1128078"/>
              <a:gd name="connsiteY94" fmla="*/ 2673425 h 6859350"/>
              <a:gd name="connsiteX95" fmla="*/ 749264 w 1128078"/>
              <a:gd name="connsiteY95" fmla="*/ 2351801 h 6859350"/>
              <a:gd name="connsiteX96" fmla="*/ 501642 w 1128078"/>
              <a:gd name="connsiteY96" fmla="*/ 2227990 h 6859350"/>
              <a:gd name="connsiteX97" fmla="*/ 772839 w 1128078"/>
              <a:gd name="connsiteY97" fmla="*/ 2708723 h 6859350"/>
              <a:gd name="connsiteX98" fmla="*/ 525217 w 1128078"/>
              <a:gd name="connsiteY98" fmla="*/ 2832534 h 6859350"/>
              <a:gd name="connsiteX99" fmla="*/ 525217 w 1128078"/>
              <a:gd name="connsiteY99" fmla="*/ 3154158 h 6859350"/>
              <a:gd name="connsiteX100" fmla="*/ 772839 w 1128078"/>
              <a:gd name="connsiteY100" fmla="*/ 3277969 h 6859350"/>
              <a:gd name="connsiteX101" fmla="*/ 1020461 w 1128078"/>
              <a:gd name="connsiteY101" fmla="*/ 3154158 h 6859350"/>
              <a:gd name="connsiteX102" fmla="*/ 1020461 w 1128078"/>
              <a:gd name="connsiteY102" fmla="*/ 2832534 h 6859350"/>
              <a:gd name="connsiteX103" fmla="*/ 772839 w 1128078"/>
              <a:gd name="connsiteY103" fmla="*/ 2708723 h 6859350"/>
              <a:gd name="connsiteX104" fmla="*/ 1 w 1128078"/>
              <a:gd name="connsiteY104" fmla="*/ 2247170 h 6859350"/>
              <a:gd name="connsiteX105" fmla="*/ 1 w 1128078"/>
              <a:gd name="connsiteY105" fmla="*/ 2778058 h 6859350"/>
              <a:gd name="connsiteX106" fmla="*/ 5392 w 1128078"/>
              <a:gd name="connsiteY106" fmla="*/ 2775363 h 6859350"/>
              <a:gd name="connsiteX107" fmla="*/ 5392 w 1128078"/>
              <a:gd name="connsiteY107" fmla="*/ 2249866 h 6859350"/>
              <a:gd name="connsiteX108" fmla="*/ 1 w 1128078"/>
              <a:gd name="connsiteY108" fmla="*/ 2247170 h 6859350"/>
              <a:gd name="connsiteX109" fmla="*/ 5393 w 1128078"/>
              <a:gd name="connsiteY109" fmla="*/ 2249867 h 6859350"/>
              <a:gd name="connsiteX110" fmla="*/ 5393 w 1128078"/>
              <a:gd name="connsiteY110" fmla="*/ 2775364 h 6859350"/>
              <a:gd name="connsiteX111" fmla="*/ 209266 w 1128078"/>
              <a:gd name="connsiteY111" fmla="*/ 2673427 h 6859350"/>
              <a:gd name="connsiteX112" fmla="*/ 209266 w 1128078"/>
              <a:gd name="connsiteY112" fmla="*/ 2351803 h 6859350"/>
              <a:gd name="connsiteX113" fmla="*/ 5393 w 1128078"/>
              <a:gd name="connsiteY113" fmla="*/ 2249867 h 6859350"/>
              <a:gd name="connsiteX114" fmla="*/ 240046 w 1128078"/>
              <a:gd name="connsiteY114" fmla="*/ 2714407 h 6859350"/>
              <a:gd name="connsiteX115" fmla="*/ 5393 w 1128078"/>
              <a:gd name="connsiteY115" fmla="*/ 2831733 h 6859350"/>
              <a:gd name="connsiteX116" fmla="*/ 5393 w 1128078"/>
              <a:gd name="connsiteY116" fmla="*/ 2831734 h 6859350"/>
              <a:gd name="connsiteX117" fmla="*/ 1 w 1128078"/>
              <a:gd name="connsiteY117" fmla="*/ 2834430 h 6859350"/>
              <a:gd name="connsiteX118" fmla="*/ 1 w 1128078"/>
              <a:gd name="connsiteY118" fmla="*/ 3163631 h 6859350"/>
              <a:gd name="connsiteX119" fmla="*/ 5393 w 1128078"/>
              <a:gd name="connsiteY119" fmla="*/ 3166327 h 6859350"/>
              <a:gd name="connsiteX120" fmla="*/ 5393 w 1128078"/>
              <a:gd name="connsiteY120" fmla="*/ 3166326 h 6859350"/>
              <a:gd name="connsiteX121" fmla="*/ 240046 w 1128078"/>
              <a:gd name="connsiteY121" fmla="*/ 3283653 h 6859350"/>
              <a:gd name="connsiteX122" fmla="*/ 487668 w 1128078"/>
              <a:gd name="connsiteY122" fmla="*/ 3159842 h 6859350"/>
              <a:gd name="connsiteX123" fmla="*/ 487668 w 1128078"/>
              <a:gd name="connsiteY123" fmla="*/ 2838218 h 6859350"/>
              <a:gd name="connsiteX124" fmla="*/ 240046 w 1128078"/>
              <a:gd name="connsiteY124" fmla="*/ 2714407 h 6859350"/>
              <a:gd name="connsiteX125" fmla="*/ 501642 w 1128078"/>
              <a:gd name="connsiteY125" fmla="*/ 3189456 h 6859350"/>
              <a:gd name="connsiteX126" fmla="*/ 254020 w 1128078"/>
              <a:gd name="connsiteY126" fmla="*/ 3313267 h 6859350"/>
              <a:gd name="connsiteX127" fmla="*/ 254020 w 1128078"/>
              <a:gd name="connsiteY127" fmla="*/ 3634891 h 6859350"/>
              <a:gd name="connsiteX128" fmla="*/ 501642 w 1128078"/>
              <a:gd name="connsiteY128" fmla="*/ 3758702 h 6859350"/>
              <a:gd name="connsiteX129" fmla="*/ 749264 w 1128078"/>
              <a:gd name="connsiteY129" fmla="*/ 3634891 h 6859350"/>
              <a:gd name="connsiteX130" fmla="*/ 749264 w 1128078"/>
              <a:gd name="connsiteY130" fmla="*/ 3313267 h 6859350"/>
              <a:gd name="connsiteX131" fmla="*/ 501642 w 1128078"/>
              <a:gd name="connsiteY131" fmla="*/ 3189456 h 6859350"/>
              <a:gd name="connsiteX132" fmla="*/ 772839 w 1128078"/>
              <a:gd name="connsiteY132" fmla="*/ 3670189 h 6859350"/>
              <a:gd name="connsiteX133" fmla="*/ 525217 w 1128078"/>
              <a:gd name="connsiteY133" fmla="*/ 3794000 h 6859350"/>
              <a:gd name="connsiteX134" fmla="*/ 525217 w 1128078"/>
              <a:gd name="connsiteY134" fmla="*/ 4115624 h 6859350"/>
              <a:gd name="connsiteX135" fmla="*/ 772839 w 1128078"/>
              <a:gd name="connsiteY135" fmla="*/ 4239435 h 6859350"/>
              <a:gd name="connsiteX136" fmla="*/ 1020461 w 1128078"/>
              <a:gd name="connsiteY136" fmla="*/ 4115624 h 6859350"/>
              <a:gd name="connsiteX137" fmla="*/ 1020461 w 1128078"/>
              <a:gd name="connsiteY137" fmla="*/ 3794000 h 6859350"/>
              <a:gd name="connsiteX138" fmla="*/ 772839 w 1128078"/>
              <a:gd name="connsiteY138" fmla="*/ 3670189 h 6859350"/>
              <a:gd name="connsiteX139" fmla="*/ 1 w 1128078"/>
              <a:gd name="connsiteY139" fmla="*/ 3208636 h 6859350"/>
              <a:gd name="connsiteX140" fmla="*/ 1 w 1128078"/>
              <a:gd name="connsiteY140" fmla="*/ 3739524 h 6859350"/>
              <a:gd name="connsiteX141" fmla="*/ 5392 w 1128078"/>
              <a:gd name="connsiteY141" fmla="*/ 3736829 h 6859350"/>
              <a:gd name="connsiteX142" fmla="*/ 5392 w 1128078"/>
              <a:gd name="connsiteY142" fmla="*/ 3211332 h 6859350"/>
              <a:gd name="connsiteX143" fmla="*/ 1 w 1128078"/>
              <a:gd name="connsiteY143" fmla="*/ 3208636 h 6859350"/>
              <a:gd name="connsiteX144" fmla="*/ 5393 w 1128078"/>
              <a:gd name="connsiteY144" fmla="*/ 3211333 h 6859350"/>
              <a:gd name="connsiteX145" fmla="*/ 5393 w 1128078"/>
              <a:gd name="connsiteY145" fmla="*/ 3736830 h 6859350"/>
              <a:gd name="connsiteX146" fmla="*/ 209266 w 1128078"/>
              <a:gd name="connsiteY146" fmla="*/ 3634893 h 6859350"/>
              <a:gd name="connsiteX147" fmla="*/ 209266 w 1128078"/>
              <a:gd name="connsiteY147" fmla="*/ 3313269 h 6859350"/>
              <a:gd name="connsiteX148" fmla="*/ 5393 w 1128078"/>
              <a:gd name="connsiteY148" fmla="*/ 3211333 h 6859350"/>
              <a:gd name="connsiteX149" fmla="*/ 240046 w 1128078"/>
              <a:gd name="connsiteY149" fmla="*/ 3675873 h 6859350"/>
              <a:gd name="connsiteX150" fmla="*/ 5393 w 1128078"/>
              <a:gd name="connsiteY150" fmla="*/ 3793199 h 6859350"/>
              <a:gd name="connsiteX151" fmla="*/ 5393 w 1128078"/>
              <a:gd name="connsiteY151" fmla="*/ 3793200 h 6859350"/>
              <a:gd name="connsiteX152" fmla="*/ 1 w 1128078"/>
              <a:gd name="connsiteY152" fmla="*/ 3795896 h 6859350"/>
              <a:gd name="connsiteX153" fmla="*/ 1 w 1128078"/>
              <a:gd name="connsiteY153" fmla="*/ 4125097 h 6859350"/>
              <a:gd name="connsiteX154" fmla="*/ 5393 w 1128078"/>
              <a:gd name="connsiteY154" fmla="*/ 4127793 h 6859350"/>
              <a:gd name="connsiteX155" fmla="*/ 5393 w 1128078"/>
              <a:gd name="connsiteY155" fmla="*/ 4127792 h 6859350"/>
              <a:gd name="connsiteX156" fmla="*/ 240046 w 1128078"/>
              <a:gd name="connsiteY156" fmla="*/ 4245119 h 6859350"/>
              <a:gd name="connsiteX157" fmla="*/ 487668 w 1128078"/>
              <a:gd name="connsiteY157" fmla="*/ 4121308 h 6859350"/>
              <a:gd name="connsiteX158" fmla="*/ 487668 w 1128078"/>
              <a:gd name="connsiteY158" fmla="*/ 3799684 h 6859350"/>
              <a:gd name="connsiteX159" fmla="*/ 240046 w 1128078"/>
              <a:gd name="connsiteY159" fmla="*/ 3675873 h 6859350"/>
              <a:gd name="connsiteX160" fmla="*/ 501642 w 1128078"/>
              <a:gd name="connsiteY160" fmla="*/ 4150922 h 6859350"/>
              <a:gd name="connsiteX161" fmla="*/ 254020 w 1128078"/>
              <a:gd name="connsiteY161" fmla="*/ 4274733 h 6859350"/>
              <a:gd name="connsiteX162" fmla="*/ 254020 w 1128078"/>
              <a:gd name="connsiteY162" fmla="*/ 4596357 h 6859350"/>
              <a:gd name="connsiteX163" fmla="*/ 501642 w 1128078"/>
              <a:gd name="connsiteY163" fmla="*/ 4720168 h 6859350"/>
              <a:gd name="connsiteX164" fmla="*/ 749264 w 1128078"/>
              <a:gd name="connsiteY164" fmla="*/ 4596357 h 6859350"/>
              <a:gd name="connsiteX165" fmla="*/ 749264 w 1128078"/>
              <a:gd name="connsiteY165" fmla="*/ 4274733 h 6859350"/>
              <a:gd name="connsiteX166" fmla="*/ 501642 w 1128078"/>
              <a:gd name="connsiteY166" fmla="*/ 4150922 h 6859350"/>
              <a:gd name="connsiteX167" fmla="*/ 772839 w 1128078"/>
              <a:gd name="connsiteY167" fmla="*/ 4631655 h 6859350"/>
              <a:gd name="connsiteX168" fmla="*/ 525217 w 1128078"/>
              <a:gd name="connsiteY168" fmla="*/ 4755466 h 6859350"/>
              <a:gd name="connsiteX169" fmla="*/ 525217 w 1128078"/>
              <a:gd name="connsiteY169" fmla="*/ 5077090 h 6859350"/>
              <a:gd name="connsiteX170" fmla="*/ 772839 w 1128078"/>
              <a:gd name="connsiteY170" fmla="*/ 5200901 h 6859350"/>
              <a:gd name="connsiteX171" fmla="*/ 1020461 w 1128078"/>
              <a:gd name="connsiteY171" fmla="*/ 5077090 h 6859350"/>
              <a:gd name="connsiteX172" fmla="*/ 1020461 w 1128078"/>
              <a:gd name="connsiteY172" fmla="*/ 4755466 h 6859350"/>
              <a:gd name="connsiteX173" fmla="*/ 772839 w 1128078"/>
              <a:gd name="connsiteY173" fmla="*/ 4631655 h 6859350"/>
              <a:gd name="connsiteX174" fmla="*/ 1 w 1128078"/>
              <a:gd name="connsiteY174" fmla="*/ 4170102 h 6859350"/>
              <a:gd name="connsiteX175" fmla="*/ 1 w 1128078"/>
              <a:gd name="connsiteY175" fmla="*/ 4700990 h 6859350"/>
              <a:gd name="connsiteX176" fmla="*/ 5392 w 1128078"/>
              <a:gd name="connsiteY176" fmla="*/ 4698295 h 6859350"/>
              <a:gd name="connsiteX177" fmla="*/ 5392 w 1128078"/>
              <a:gd name="connsiteY177" fmla="*/ 4172798 h 6859350"/>
              <a:gd name="connsiteX178" fmla="*/ 1 w 1128078"/>
              <a:gd name="connsiteY178" fmla="*/ 4170102 h 6859350"/>
              <a:gd name="connsiteX179" fmla="*/ 5393 w 1128078"/>
              <a:gd name="connsiteY179" fmla="*/ 4172799 h 6859350"/>
              <a:gd name="connsiteX180" fmla="*/ 5393 w 1128078"/>
              <a:gd name="connsiteY180" fmla="*/ 4698296 h 6859350"/>
              <a:gd name="connsiteX181" fmla="*/ 209266 w 1128078"/>
              <a:gd name="connsiteY181" fmla="*/ 4596359 h 6859350"/>
              <a:gd name="connsiteX182" fmla="*/ 209266 w 1128078"/>
              <a:gd name="connsiteY182" fmla="*/ 4274735 h 6859350"/>
              <a:gd name="connsiteX183" fmla="*/ 5393 w 1128078"/>
              <a:gd name="connsiteY183" fmla="*/ 4172799 h 6859350"/>
              <a:gd name="connsiteX184" fmla="*/ 240046 w 1128078"/>
              <a:gd name="connsiteY184" fmla="*/ 4637339 h 6859350"/>
              <a:gd name="connsiteX185" fmla="*/ 5393 w 1128078"/>
              <a:gd name="connsiteY185" fmla="*/ 4754665 h 6859350"/>
              <a:gd name="connsiteX186" fmla="*/ 5393 w 1128078"/>
              <a:gd name="connsiteY186" fmla="*/ 4754666 h 6859350"/>
              <a:gd name="connsiteX187" fmla="*/ 1 w 1128078"/>
              <a:gd name="connsiteY187" fmla="*/ 4757362 h 6859350"/>
              <a:gd name="connsiteX188" fmla="*/ 1 w 1128078"/>
              <a:gd name="connsiteY188" fmla="*/ 5086563 h 6859350"/>
              <a:gd name="connsiteX189" fmla="*/ 5393 w 1128078"/>
              <a:gd name="connsiteY189" fmla="*/ 5089259 h 6859350"/>
              <a:gd name="connsiteX190" fmla="*/ 5393 w 1128078"/>
              <a:gd name="connsiteY190" fmla="*/ 5089258 h 6859350"/>
              <a:gd name="connsiteX191" fmla="*/ 240046 w 1128078"/>
              <a:gd name="connsiteY191" fmla="*/ 5206585 h 6859350"/>
              <a:gd name="connsiteX192" fmla="*/ 487668 w 1128078"/>
              <a:gd name="connsiteY192" fmla="*/ 5082774 h 6859350"/>
              <a:gd name="connsiteX193" fmla="*/ 487668 w 1128078"/>
              <a:gd name="connsiteY193" fmla="*/ 4761150 h 6859350"/>
              <a:gd name="connsiteX194" fmla="*/ 240046 w 1128078"/>
              <a:gd name="connsiteY194" fmla="*/ 4637339 h 6859350"/>
              <a:gd name="connsiteX195" fmla="*/ 501642 w 1128078"/>
              <a:gd name="connsiteY195" fmla="*/ 5112388 h 6859350"/>
              <a:gd name="connsiteX196" fmla="*/ 254020 w 1128078"/>
              <a:gd name="connsiteY196" fmla="*/ 5236199 h 6859350"/>
              <a:gd name="connsiteX197" fmla="*/ 254020 w 1128078"/>
              <a:gd name="connsiteY197" fmla="*/ 5557823 h 6859350"/>
              <a:gd name="connsiteX198" fmla="*/ 501642 w 1128078"/>
              <a:gd name="connsiteY198" fmla="*/ 5681634 h 6859350"/>
              <a:gd name="connsiteX199" fmla="*/ 749264 w 1128078"/>
              <a:gd name="connsiteY199" fmla="*/ 5557823 h 6859350"/>
              <a:gd name="connsiteX200" fmla="*/ 749264 w 1128078"/>
              <a:gd name="connsiteY200" fmla="*/ 5236199 h 6859350"/>
              <a:gd name="connsiteX201" fmla="*/ 501642 w 1128078"/>
              <a:gd name="connsiteY201" fmla="*/ 5112388 h 6859350"/>
              <a:gd name="connsiteX202" fmla="*/ 772839 w 1128078"/>
              <a:gd name="connsiteY202" fmla="*/ 5593121 h 6859350"/>
              <a:gd name="connsiteX203" fmla="*/ 525217 w 1128078"/>
              <a:gd name="connsiteY203" fmla="*/ 5716932 h 6859350"/>
              <a:gd name="connsiteX204" fmla="*/ 525217 w 1128078"/>
              <a:gd name="connsiteY204" fmla="*/ 6038556 h 6859350"/>
              <a:gd name="connsiteX205" fmla="*/ 772839 w 1128078"/>
              <a:gd name="connsiteY205" fmla="*/ 6162367 h 6859350"/>
              <a:gd name="connsiteX206" fmla="*/ 1020461 w 1128078"/>
              <a:gd name="connsiteY206" fmla="*/ 6038556 h 6859350"/>
              <a:gd name="connsiteX207" fmla="*/ 1020461 w 1128078"/>
              <a:gd name="connsiteY207" fmla="*/ 5716932 h 6859350"/>
              <a:gd name="connsiteX208" fmla="*/ 772839 w 1128078"/>
              <a:gd name="connsiteY208" fmla="*/ 5593121 h 6859350"/>
              <a:gd name="connsiteX209" fmla="*/ 1 w 1128078"/>
              <a:gd name="connsiteY209" fmla="*/ 5131568 h 6859350"/>
              <a:gd name="connsiteX210" fmla="*/ 1 w 1128078"/>
              <a:gd name="connsiteY210" fmla="*/ 5662456 h 6859350"/>
              <a:gd name="connsiteX211" fmla="*/ 5392 w 1128078"/>
              <a:gd name="connsiteY211" fmla="*/ 5659761 h 6859350"/>
              <a:gd name="connsiteX212" fmla="*/ 5392 w 1128078"/>
              <a:gd name="connsiteY212" fmla="*/ 5134264 h 6859350"/>
              <a:gd name="connsiteX213" fmla="*/ 1 w 1128078"/>
              <a:gd name="connsiteY213" fmla="*/ 5131568 h 6859350"/>
              <a:gd name="connsiteX214" fmla="*/ 5393 w 1128078"/>
              <a:gd name="connsiteY214" fmla="*/ 5134265 h 6859350"/>
              <a:gd name="connsiteX215" fmla="*/ 5393 w 1128078"/>
              <a:gd name="connsiteY215" fmla="*/ 5659762 h 6859350"/>
              <a:gd name="connsiteX216" fmla="*/ 209266 w 1128078"/>
              <a:gd name="connsiteY216" fmla="*/ 5557825 h 6859350"/>
              <a:gd name="connsiteX217" fmla="*/ 209266 w 1128078"/>
              <a:gd name="connsiteY217" fmla="*/ 5236201 h 6859350"/>
              <a:gd name="connsiteX218" fmla="*/ 5393 w 1128078"/>
              <a:gd name="connsiteY218" fmla="*/ 5134265 h 6859350"/>
              <a:gd name="connsiteX219" fmla="*/ 240046 w 1128078"/>
              <a:gd name="connsiteY219" fmla="*/ 5598805 h 6859350"/>
              <a:gd name="connsiteX220" fmla="*/ 5393 w 1128078"/>
              <a:gd name="connsiteY220" fmla="*/ 5716132 h 6859350"/>
              <a:gd name="connsiteX221" fmla="*/ 5393 w 1128078"/>
              <a:gd name="connsiteY221" fmla="*/ 5716133 h 6859350"/>
              <a:gd name="connsiteX222" fmla="*/ 1 w 1128078"/>
              <a:gd name="connsiteY222" fmla="*/ 5718829 h 6859350"/>
              <a:gd name="connsiteX223" fmla="*/ 1 w 1128078"/>
              <a:gd name="connsiteY223" fmla="*/ 6048030 h 6859350"/>
              <a:gd name="connsiteX224" fmla="*/ 5393 w 1128078"/>
              <a:gd name="connsiteY224" fmla="*/ 6050726 h 6859350"/>
              <a:gd name="connsiteX225" fmla="*/ 5393 w 1128078"/>
              <a:gd name="connsiteY225" fmla="*/ 6050725 h 6859350"/>
              <a:gd name="connsiteX226" fmla="*/ 240046 w 1128078"/>
              <a:gd name="connsiteY226" fmla="*/ 6168051 h 6859350"/>
              <a:gd name="connsiteX227" fmla="*/ 487668 w 1128078"/>
              <a:gd name="connsiteY227" fmla="*/ 6044240 h 6859350"/>
              <a:gd name="connsiteX228" fmla="*/ 487668 w 1128078"/>
              <a:gd name="connsiteY228" fmla="*/ 5722616 h 6859350"/>
              <a:gd name="connsiteX229" fmla="*/ 240046 w 1128078"/>
              <a:gd name="connsiteY229" fmla="*/ 5598805 h 6859350"/>
              <a:gd name="connsiteX230" fmla="*/ 501643 w 1128078"/>
              <a:gd name="connsiteY230" fmla="*/ 6073855 h 6859350"/>
              <a:gd name="connsiteX231" fmla="*/ 254021 w 1128078"/>
              <a:gd name="connsiteY231" fmla="*/ 6197666 h 6859350"/>
              <a:gd name="connsiteX232" fmla="*/ 254021 w 1128078"/>
              <a:gd name="connsiteY232" fmla="*/ 6519290 h 6859350"/>
              <a:gd name="connsiteX233" fmla="*/ 501643 w 1128078"/>
              <a:gd name="connsiteY233" fmla="*/ 6643102 h 6859350"/>
              <a:gd name="connsiteX234" fmla="*/ 749265 w 1128078"/>
              <a:gd name="connsiteY234" fmla="*/ 6519290 h 6859350"/>
              <a:gd name="connsiteX235" fmla="*/ 749265 w 1128078"/>
              <a:gd name="connsiteY235" fmla="*/ 6197666 h 6859350"/>
              <a:gd name="connsiteX236" fmla="*/ 501643 w 1128078"/>
              <a:gd name="connsiteY236" fmla="*/ 6073855 h 6859350"/>
              <a:gd name="connsiteX237" fmla="*/ 1 w 1128078"/>
              <a:gd name="connsiteY237" fmla="*/ 6093034 h 6859350"/>
              <a:gd name="connsiteX238" fmla="*/ 1 w 1128078"/>
              <a:gd name="connsiteY238" fmla="*/ 6623923 h 6859350"/>
              <a:gd name="connsiteX239" fmla="*/ 5392 w 1128078"/>
              <a:gd name="connsiteY239" fmla="*/ 6621228 h 6859350"/>
              <a:gd name="connsiteX240" fmla="*/ 209266 w 1128078"/>
              <a:gd name="connsiteY240" fmla="*/ 6519290 h 6859350"/>
              <a:gd name="connsiteX241" fmla="*/ 209266 w 1128078"/>
              <a:gd name="connsiteY241" fmla="*/ 6197666 h 6859350"/>
              <a:gd name="connsiteX242" fmla="*/ 5392 w 1128078"/>
              <a:gd name="connsiteY242" fmla="*/ 6095730 h 6859350"/>
              <a:gd name="connsiteX243" fmla="*/ 1 w 1128078"/>
              <a:gd name="connsiteY243" fmla="*/ 6093034 h 68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128078" h="6859350">
                <a:moveTo>
                  <a:pt x="0" y="0"/>
                </a:moveTo>
                <a:lnTo>
                  <a:pt x="1128078" y="0"/>
                </a:lnTo>
                <a:lnTo>
                  <a:pt x="1128078" y="6859350"/>
                </a:lnTo>
                <a:lnTo>
                  <a:pt x="501642" y="6859350"/>
                </a:lnTo>
                <a:lnTo>
                  <a:pt x="501642" y="6678399"/>
                </a:lnTo>
                <a:lnTo>
                  <a:pt x="254020" y="6554587"/>
                </a:lnTo>
                <a:lnTo>
                  <a:pt x="6398" y="6678399"/>
                </a:lnTo>
                <a:lnTo>
                  <a:pt x="6398" y="6859350"/>
                </a:lnTo>
                <a:lnTo>
                  <a:pt x="0" y="6859350"/>
                </a:lnTo>
                <a:lnTo>
                  <a:pt x="0" y="0"/>
                </a:lnTo>
                <a:close/>
                <a:moveTo>
                  <a:pt x="5393" y="1350"/>
                </a:moveTo>
                <a:lnTo>
                  <a:pt x="5393" y="18224"/>
                </a:lnTo>
                <a:lnTo>
                  <a:pt x="1" y="18224"/>
                </a:lnTo>
                <a:lnTo>
                  <a:pt x="1" y="285181"/>
                </a:lnTo>
                <a:lnTo>
                  <a:pt x="5393" y="288017"/>
                </a:lnTo>
                <a:lnTo>
                  <a:pt x="5393" y="271142"/>
                </a:lnTo>
                <a:lnTo>
                  <a:pt x="240046" y="394549"/>
                </a:lnTo>
                <a:lnTo>
                  <a:pt x="487668" y="264322"/>
                </a:lnTo>
                <a:lnTo>
                  <a:pt x="487668" y="1350"/>
                </a:lnTo>
                <a:lnTo>
                  <a:pt x="5393" y="1350"/>
                </a:lnTo>
                <a:close/>
                <a:moveTo>
                  <a:pt x="501642" y="302705"/>
                </a:moveTo>
                <a:lnTo>
                  <a:pt x="254020" y="426516"/>
                </a:lnTo>
                <a:lnTo>
                  <a:pt x="254020" y="748140"/>
                </a:lnTo>
                <a:lnTo>
                  <a:pt x="501642" y="871951"/>
                </a:lnTo>
                <a:lnTo>
                  <a:pt x="749264" y="748140"/>
                </a:lnTo>
                <a:lnTo>
                  <a:pt x="749264" y="426516"/>
                </a:lnTo>
                <a:lnTo>
                  <a:pt x="501642" y="302705"/>
                </a:lnTo>
                <a:close/>
                <a:moveTo>
                  <a:pt x="772839" y="783438"/>
                </a:moveTo>
                <a:lnTo>
                  <a:pt x="525217" y="907249"/>
                </a:lnTo>
                <a:lnTo>
                  <a:pt x="525217" y="1228873"/>
                </a:lnTo>
                <a:lnTo>
                  <a:pt x="772839" y="1352684"/>
                </a:lnTo>
                <a:lnTo>
                  <a:pt x="1020461" y="1228873"/>
                </a:lnTo>
                <a:lnTo>
                  <a:pt x="1020461" y="907249"/>
                </a:lnTo>
                <a:lnTo>
                  <a:pt x="772839" y="783438"/>
                </a:lnTo>
                <a:close/>
                <a:moveTo>
                  <a:pt x="1" y="321885"/>
                </a:moveTo>
                <a:lnTo>
                  <a:pt x="1" y="852773"/>
                </a:lnTo>
                <a:lnTo>
                  <a:pt x="5392" y="850078"/>
                </a:lnTo>
                <a:lnTo>
                  <a:pt x="5392" y="324581"/>
                </a:lnTo>
                <a:lnTo>
                  <a:pt x="1" y="321885"/>
                </a:lnTo>
                <a:close/>
                <a:moveTo>
                  <a:pt x="5393" y="324582"/>
                </a:moveTo>
                <a:lnTo>
                  <a:pt x="5393" y="850079"/>
                </a:lnTo>
                <a:lnTo>
                  <a:pt x="209266" y="748142"/>
                </a:lnTo>
                <a:lnTo>
                  <a:pt x="209266" y="426518"/>
                </a:lnTo>
                <a:lnTo>
                  <a:pt x="5393" y="324582"/>
                </a:lnTo>
                <a:close/>
                <a:moveTo>
                  <a:pt x="240046" y="789122"/>
                </a:moveTo>
                <a:lnTo>
                  <a:pt x="5393" y="906448"/>
                </a:lnTo>
                <a:lnTo>
                  <a:pt x="5393" y="906449"/>
                </a:lnTo>
                <a:lnTo>
                  <a:pt x="1" y="909145"/>
                </a:lnTo>
                <a:lnTo>
                  <a:pt x="1" y="1238346"/>
                </a:lnTo>
                <a:lnTo>
                  <a:pt x="5393" y="1241042"/>
                </a:lnTo>
                <a:lnTo>
                  <a:pt x="5393" y="1241041"/>
                </a:lnTo>
                <a:lnTo>
                  <a:pt x="240046" y="1358368"/>
                </a:lnTo>
                <a:lnTo>
                  <a:pt x="487668" y="1234557"/>
                </a:lnTo>
                <a:lnTo>
                  <a:pt x="487668" y="912933"/>
                </a:lnTo>
                <a:lnTo>
                  <a:pt x="240046" y="789122"/>
                </a:lnTo>
                <a:close/>
                <a:moveTo>
                  <a:pt x="501642" y="1266524"/>
                </a:moveTo>
                <a:lnTo>
                  <a:pt x="254020" y="1390335"/>
                </a:lnTo>
                <a:lnTo>
                  <a:pt x="254020" y="1711959"/>
                </a:lnTo>
                <a:lnTo>
                  <a:pt x="501642" y="1835770"/>
                </a:lnTo>
                <a:lnTo>
                  <a:pt x="749264" y="1711959"/>
                </a:lnTo>
                <a:lnTo>
                  <a:pt x="749264" y="1390335"/>
                </a:lnTo>
                <a:lnTo>
                  <a:pt x="501642" y="1266524"/>
                </a:lnTo>
                <a:close/>
                <a:moveTo>
                  <a:pt x="772839" y="1747257"/>
                </a:moveTo>
                <a:lnTo>
                  <a:pt x="525217" y="1871068"/>
                </a:lnTo>
                <a:lnTo>
                  <a:pt x="525217" y="2192692"/>
                </a:lnTo>
                <a:lnTo>
                  <a:pt x="772839" y="2316503"/>
                </a:lnTo>
                <a:lnTo>
                  <a:pt x="1020461" y="2192692"/>
                </a:lnTo>
                <a:lnTo>
                  <a:pt x="1020461" y="1871068"/>
                </a:lnTo>
                <a:lnTo>
                  <a:pt x="772839" y="1747257"/>
                </a:lnTo>
                <a:close/>
                <a:moveTo>
                  <a:pt x="1" y="1285704"/>
                </a:moveTo>
                <a:lnTo>
                  <a:pt x="1" y="1816592"/>
                </a:lnTo>
                <a:lnTo>
                  <a:pt x="5392" y="1813897"/>
                </a:lnTo>
                <a:lnTo>
                  <a:pt x="5392" y="1288400"/>
                </a:lnTo>
                <a:lnTo>
                  <a:pt x="1" y="1285704"/>
                </a:lnTo>
                <a:close/>
                <a:moveTo>
                  <a:pt x="5393" y="1288401"/>
                </a:moveTo>
                <a:lnTo>
                  <a:pt x="5393" y="1813898"/>
                </a:lnTo>
                <a:lnTo>
                  <a:pt x="209266" y="1711961"/>
                </a:lnTo>
                <a:lnTo>
                  <a:pt x="209266" y="1390337"/>
                </a:lnTo>
                <a:lnTo>
                  <a:pt x="5393" y="1288401"/>
                </a:lnTo>
                <a:close/>
                <a:moveTo>
                  <a:pt x="240046" y="1752941"/>
                </a:moveTo>
                <a:lnTo>
                  <a:pt x="5393" y="1870267"/>
                </a:lnTo>
                <a:lnTo>
                  <a:pt x="5393" y="1870268"/>
                </a:lnTo>
                <a:lnTo>
                  <a:pt x="1" y="1872964"/>
                </a:lnTo>
                <a:lnTo>
                  <a:pt x="1" y="2202165"/>
                </a:lnTo>
                <a:lnTo>
                  <a:pt x="5393" y="2204861"/>
                </a:lnTo>
                <a:lnTo>
                  <a:pt x="5393" y="2204860"/>
                </a:lnTo>
                <a:lnTo>
                  <a:pt x="240046" y="2322187"/>
                </a:lnTo>
                <a:lnTo>
                  <a:pt x="487668" y="2198376"/>
                </a:lnTo>
                <a:lnTo>
                  <a:pt x="487668" y="1876752"/>
                </a:lnTo>
                <a:lnTo>
                  <a:pt x="240046" y="1752941"/>
                </a:lnTo>
                <a:close/>
                <a:moveTo>
                  <a:pt x="501642" y="2227990"/>
                </a:moveTo>
                <a:lnTo>
                  <a:pt x="254020" y="2351801"/>
                </a:lnTo>
                <a:lnTo>
                  <a:pt x="254020" y="2673425"/>
                </a:lnTo>
                <a:lnTo>
                  <a:pt x="501642" y="2797236"/>
                </a:lnTo>
                <a:lnTo>
                  <a:pt x="749264" y="2673425"/>
                </a:lnTo>
                <a:lnTo>
                  <a:pt x="749264" y="2351801"/>
                </a:lnTo>
                <a:lnTo>
                  <a:pt x="501642" y="2227990"/>
                </a:lnTo>
                <a:close/>
                <a:moveTo>
                  <a:pt x="772839" y="2708723"/>
                </a:moveTo>
                <a:lnTo>
                  <a:pt x="525217" y="2832534"/>
                </a:lnTo>
                <a:lnTo>
                  <a:pt x="525217" y="3154158"/>
                </a:lnTo>
                <a:lnTo>
                  <a:pt x="772839" y="3277969"/>
                </a:lnTo>
                <a:lnTo>
                  <a:pt x="1020461" y="3154158"/>
                </a:lnTo>
                <a:lnTo>
                  <a:pt x="1020461" y="2832534"/>
                </a:lnTo>
                <a:lnTo>
                  <a:pt x="772839" y="2708723"/>
                </a:lnTo>
                <a:close/>
                <a:moveTo>
                  <a:pt x="1" y="2247170"/>
                </a:moveTo>
                <a:lnTo>
                  <a:pt x="1" y="2778058"/>
                </a:lnTo>
                <a:lnTo>
                  <a:pt x="5392" y="2775363"/>
                </a:lnTo>
                <a:lnTo>
                  <a:pt x="5392" y="2249866"/>
                </a:lnTo>
                <a:lnTo>
                  <a:pt x="1" y="2247170"/>
                </a:lnTo>
                <a:close/>
                <a:moveTo>
                  <a:pt x="5393" y="2249867"/>
                </a:moveTo>
                <a:lnTo>
                  <a:pt x="5393" y="2775364"/>
                </a:lnTo>
                <a:lnTo>
                  <a:pt x="209266" y="2673427"/>
                </a:lnTo>
                <a:lnTo>
                  <a:pt x="209266" y="2351803"/>
                </a:lnTo>
                <a:lnTo>
                  <a:pt x="5393" y="2249867"/>
                </a:lnTo>
                <a:close/>
                <a:moveTo>
                  <a:pt x="240046" y="2714407"/>
                </a:moveTo>
                <a:lnTo>
                  <a:pt x="5393" y="2831733"/>
                </a:lnTo>
                <a:lnTo>
                  <a:pt x="5393" y="2831734"/>
                </a:lnTo>
                <a:lnTo>
                  <a:pt x="1" y="2834430"/>
                </a:lnTo>
                <a:lnTo>
                  <a:pt x="1" y="3163631"/>
                </a:lnTo>
                <a:lnTo>
                  <a:pt x="5393" y="3166327"/>
                </a:lnTo>
                <a:lnTo>
                  <a:pt x="5393" y="3166326"/>
                </a:lnTo>
                <a:lnTo>
                  <a:pt x="240046" y="3283653"/>
                </a:lnTo>
                <a:lnTo>
                  <a:pt x="487668" y="3159842"/>
                </a:lnTo>
                <a:lnTo>
                  <a:pt x="487668" y="2838218"/>
                </a:lnTo>
                <a:lnTo>
                  <a:pt x="240046" y="2714407"/>
                </a:lnTo>
                <a:close/>
                <a:moveTo>
                  <a:pt x="501642" y="3189456"/>
                </a:moveTo>
                <a:lnTo>
                  <a:pt x="254020" y="3313267"/>
                </a:lnTo>
                <a:lnTo>
                  <a:pt x="254020" y="3634891"/>
                </a:lnTo>
                <a:lnTo>
                  <a:pt x="501642" y="3758702"/>
                </a:lnTo>
                <a:lnTo>
                  <a:pt x="749264" y="3634891"/>
                </a:lnTo>
                <a:lnTo>
                  <a:pt x="749264" y="3313267"/>
                </a:lnTo>
                <a:lnTo>
                  <a:pt x="501642" y="3189456"/>
                </a:lnTo>
                <a:close/>
                <a:moveTo>
                  <a:pt x="772839" y="3670189"/>
                </a:moveTo>
                <a:lnTo>
                  <a:pt x="525217" y="3794000"/>
                </a:lnTo>
                <a:lnTo>
                  <a:pt x="525217" y="4115624"/>
                </a:lnTo>
                <a:lnTo>
                  <a:pt x="772839" y="4239435"/>
                </a:lnTo>
                <a:lnTo>
                  <a:pt x="1020461" y="4115624"/>
                </a:lnTo>
                <a:lnTo>
                  <a:pt x="1020461" y="3794000"/>
                </a:lnTo>
                <a:lnTo>
                  <a:pt x="772839" y="3670189"/>
                </a:lnTo>
                <a:close/>
                <a:moveTo>
                  <a:pt x="1" y="3208636"/>
                </a:moveTo>
                <a:lnTo>
                  <a:pt x="1" y="3739524"/>
                </a:lnTo>
                <a:lnTo>
                  <a:pt x="5392" y="3736829"/>
                </a:lnTo>
                <a:lnTo>
                  <a:pt x="5392" y="3211332"/>
                </a:lnTo>
                <a:lnTo>
                  <a:pt x="1" y="3208636"/>
                </a:lnTo>
                <a:close/>
                <a:moveTo>
                  <a:pt x="5393" y="3211333"/>
                </a:moveTo>
                <a:lnTo>
                  <a:pt x="5393" y="3736830"/>
                </a:lnTo>
                <a:lnTo>
                  <a:pt x="209266" y="3634893"/>
                </a:lnTo>
                <a:lnTo>
                  <a:pt x="209266" y="3313269"/>
                </a:lnTo>
                <a:lnTo>
                  <a:pt x="5393" y="3211333"/>
                </a:lnTo>
                <a:close/>
                <a:moveTo>
                  <a:pt x="240046" y="3675873"/>
                </a:moveTo>
                <a:lnTo>
                  <a:pt x="5393" y="3793199"/>
                </a:lnTo>
                <a:lnTo>
                  <a:pt x="5393" y="3793200"/>
                </a:lnTo>
                <a:lnTo>
                  <a:pt x="1" y="3795896"/>
                </a:lnTo>
                <a:lnTo>
                  <a:pt x="1" y="4125097"/>
                </a:lnTo>
                <a:lnTo>
                  <a:pt x="5393" y="4127793"/>
                </a:lnTo>
                <a:lnTo>
                  <a:pt x="5393" y="4127792"/>
                </a:lnTo>
                <a:lnTo>
                  <a:pt x="240046" y="4245119"/>
                </a:lnTo>
                <a:lnTo>
                  <a:pt x="487668" y="4121308"/>
                </a:lnTo>
                <a:lnTo>
                  <a:pt x="487668" y="3799684"/>
                </a:lnTo>
                <a:lnTo>
                  <a:pt x="240046" y="3675873"/>
                </a:lnTo>
                <a:close/>
                <a:moveTo>
                  <a:pt x="501642" y="4150922"/>
                </a:moveTo>
                <a:lnTo>
                  <a:pt x="254020" y="4274733"/>
                </a:lnTo>
                <a:lnTo>
                  <a:pt x="254020" y="4596357"/>
                </a:lnTo>
                <a:lnTo>
                  <a:pt x="501642" y="4720168"/>
                </a:lnTo>
                <a:lnTo>
                  <a:pt x="749264" y="4596357"/>
                </a:lnTo>
                <a:lnTo>
                  <a:pt x="749264" y="4274733"/>
                </a:lnTo>
                <a:lnTo>
                  <a:pt x="501642" y="4150922"/>
                </a:lnTo>
                <a:close/>
                <a:moveTo>
                  <a:pt x="772839" y="4631655"/>
                </a:moveTo>
                <a:lnTo>
                  <a:pt x="525217" y="4755466"/>
                </a:lnTo>
                <a:lnTo>
                  <a:pt x="525217" y="5077090"/>
                </a:lnTo>
                <a:lnTo>
                  <a:pt x="772839" y="5200901"/>
                </a:lnTo>
                <a:lnTo>
                  <a:pt x="1020461" y="5077090"/>
                </a:lnTo>
                <a:lnTo>
                  <a:pt x="1020461" y="4755466"/>
                </a:lnTo>
                <a:lnTo>
                  <a:pt x="772839" y="4631655"/>
                </a:lnTo>
                <a:close/>
                <a:moveTo>
                  <a:pt x="1" y="4170102"/>
                </a:moveTo>
                <a:lnTo>
                  <a:pt x="1" y="4700990"/>
                </a:lnTo>
                <a:lnTo>
                  <a:pt x="5392" y="4698295"/>
                </a:lnTo>
                <a:lnTo>
                  <a:pt x="5392" y="4172798"/>
                </a:lnTo>
                <a:lnTo>
                  <a:pt x="1" y="4170102"/>
                </a:lnTo>
                <a:close/>
                <a:moveTo>
                  <a:pt x="5393" y="4172799"/>
                </a:moveTo>
                <a:lnTo>
                  <a:pt x="5393" y="4698296"/>
                </a:lnTo>
                <a:lnTo>
                  <a:pt x="209266" y="4596359"/>
                </a:lnTo>
                <a:lnTo>
                  <a:pt x="209266" y="4274735"/>
                </a:lnTo>
                <a:lnTo>
                  <a:pt x="5393" y="4172799"/>
                </a:lnTo>
                <a:close/>
                <a:moveTo>
                  <a:pt x="240046" y="4637339"/>
                </a:moveTo>
                <a:lnTo>
                  <a:pt x="5393" y="4754665"/>
                </a:lnTo>
                <a:lnTo>
                  <a:pt x="5393" y="4754666"/>
                </a:lnTo>
                <a:lnTo>
                  <a:pt x="1" y="4757362"/>
                </a:lnTo>
                <a:lnTo>
                  <a:pt x="1" y="5086563"/>
                </a:lnTo>
                <a:lnTo>
                  <a:pt x="5393" y="5089259"/>
                </a:lnTo>
                <a:lnTo>
                  <a:pt x="5393" y="5089258"/>
                </a:lnTo>
                <a:lnTo>
                  <a:pt x="240046" y="5206585"/>
                </a:lnTo>
                <a:lnTo>
                  <a:pt x="487668" y="5082774"/>
                </a:lnTo>
                <a:lnTo>
                  <a:pt x="487668" y="4761150"/>
                </a:lnTo>
                <a:lnTo>
                  <a:pt x="240046" y="4637339"/>
                </a:lnTo>
                <a:close/>
                <a:moveTo>
                  <a:pt x="501642" y="5112388"/>
                </a:moveTo>
                <a:lnTo>
                  <a:pt x="254020" y="5236199"/>
                </a:lnTo>
                <a:lnTo>
                  <a:pt x="254020" y="5557823"/>
                </a:lnTo>
                <a:lnTo>
                  <a:pt x="501642" y="5681634"/>
                </a:lnTo>
                <a:lnTo>
                  <a:pt x="749264" y="5557823"/>
                </a:lnTo>
                <a:lnTo>
                  <a:pt x="749264" y="5236199"/>
                </a:lnTo>
                <a:lnTo>
                  <a:pt x="501642" y="5112388"/>
                </a:lnTo>
                <a:close/>
                <a:moveTo>
                  <a:pt x="772839" y="5593121"/>
                </a:moveTo>
                <a:lnTo>
                  <a:pt x="525217" y="5716932"/>
                </a:lnTo>
                <a:lnTo>
                  <a:pt x="525217" y="6038556"/>
                </a:lnTo>
                <a:lnTo>
                  <a:pt x="772839" y="6162367"/>
                </a:lnTo>
                <a:lnTo>
                  <a:pt x="1020461" y="6038556"/>
                </a:lnTo>
                <a:lnTo>
                  <a:pt x="1020461" y="5716932"/>
                </a:lnTo>
                <a:lnTo>
                  <a:pt x="772839" y="5593121"/>
                </a:lnTo>
                <a:close/>
                <a:moveTo>
                  <a:pt x="1" y="5131568"/>
                </a:moveTo>
                <a:lnTo>
                  <a:pt x="1" y="5662456"/>
                </a:lnTo>
                <a:lnTo>
                  <a:pt x="5392" y="5659761"/>
                </a:lnTo>
                <a:lnTo>
                  <a:pt x="5392" y="5134264"/>
                </a:lnTo>
                <a:lnTo>
                  <a:pt x="1" y="5131568"/>
                </a:lnTo>
                <a:close/>
                <a:moveTo>
                  <a:pt x="5393" y="5134265"/>
                </a:moveTo>
                <a:lnTo>
                  <a:pt x="5393" y="5659762"/>
                </a:lnTo>
                <a:lnTo>
                  <a:pt x="209266" y="5557825"/>
                </a:lnTo>
                <a:lnTo>
                  <a:pt x="209266" y="5236201"/>
                </a:lnTo>
                <a:lnTo>
                  <a:pt x="5393" y="5134265"/>
                </a:lnTo>
                <a:close/>
                <a:moveTo>
                  <a:pt x="240046" y="5598805"/>
                </a:moveTo>
                <a:lnTo>
                  <a:pt x="5393" y="5716132"/>
                </a:lnTo>
                <a:lnTo>
                  <a:pt x="5393" y="5716133"/>
                </a:lnTo>
                <a:lnTo>
                  <a:pt x="1" y="5718829"/>
                </a:lnTo>
                <a:lnTo>
                  <a:pt x="1" y="6048030"/>
                </a:lnTo>
                <a:lnTo>
                  <a:pt x="5393" y="6050726"/>
                </a:lnTo>
                <a:lnTo>
                  <a:pt x="5393" y="6050725"/>
                </a:lnTo>
                <a:lnTo>
                  <a:pt x="240046" y="6168051"/>
                </a:lnTo>
                <a:lnTo>
                  <a:pt x="487668" y="6044240"/>
                </a:lnTo>
                <a:lnTo>
                  <a:pt x="487668" y="5722616"/>
                </a:lnTo>
                <a:lnTo>
                  <a:pt x="240046" y="5598805"/>
                </a:lnTo>
                <a:close/>
                <a:moveTo>
                  <a:pt x="501643" y="6073855"/>
                </a:moveTo>
                <a:lnTo>
                  <a:pt x="254021" y="6197666"/>
                </a:lnTo>
                <a:lnTo>
                  <a:pt x="254021" y="6519290"/>
                </a:lnTo>
                <a:lnTo>
                  <a:pt x="501643" y="6643102"/>
                </a:lnTo>
                <a:lnTo>
                  <a:pt x="749265" y="6519290"/>
                </a:lnTo>
                <a:lnTo>
                  <a:pt x="749265" y="6197666"/>
                </a:lnTo>
                <a:lnTo>
                  <a:pt x="501643" y="6073855"/>
                </a:lnTo>
                <a:close/>
                <a:moveTo>
                  <a:pt x="1" y="6093034"/>
                </a:moveTo>
                <a:lnTo>
                  <a:pt x="1" y="6623923"/>
                </a:lnTo>
                <a:lnTo>
                  <a:pt x="5392" y="6621228"/>
                </a:lnTo>
                <a:lnTo>
                  <a:pt x="209266" y="6519290"/>
                </a:lnTo>
                <a:lnTo>
                  <a:pt x="209266" y="6197666"/>
                </a:lnTo>
                <a:lnTo>
                  <a:pt x="5392" y="6095730"/>
                </a:lnTo>
                <a:lnTo>
                  <a:pt x="1" y="6093034"/>
                </a:lnTo>
                <a:close/>
              </a:path>
            </a:pathLst>
          </a:custGeom>
          <a:solidFill>
            <a:srgbClr val="E6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4595F974-E009-4E82-8E18-AD7FCEE22E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68503"/>
            <a:ext cx="3873125" cy="548722"/>
          </a:xfrm>
          <a:prstGeom prst="rect">
            <a:avLst/>
          </a:prstGeom>
        </p:spPr>
      </p:pic>
      <p:pic>
        <p:nvPicPr>
          <p:cNvPr id="9" name="Imagem 8" descr="Pessoas sentadas na grama&#10;&#10;Descrição gerada automaticamente">
            <a:extLst>
              <a:ext uri="{FF2B5EF4-FFF2-40B4-BE49-F238E27FC236}">
                <a16:creationId xmlns:a16="http://schemas.microsoft.com/office/drawing/2014/main" id="{7DB15E7C-0581-479C-9B9F-41ED023BA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8942"/>
            <a:ext cx="1128078" cy="6873146"/>
          </a:xfrm>
          <a:prstGeom prst="rect">
            <a:avLst/>
          </a:prstGeom>
          <a:ln>
            <a:noFill/>
          </a:ln>
        </p:spPr>
      </p:pic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F509D9BD-A438-48F2-B69E-80A5B7E5E8D2}"/>
              </a:ext>
            </a:extLst>
          </p:cNvPr>
          <p:cNvSpPr/>
          <p:nvPr userDrawn="1"/>
        </p:nvSpPr>
        <p:spPr>
          <a:xfrm>
            <a:off x="0" y="-15146"/>
            <a:ext cx="1128078" cy="6859350"/>
          </a:xfrm>
          <a:custGeom>
            <a:avLst/>
            <a:gdLst>
              <a:gd name="connsiteX0" fmla="*/ 0 w 1128078"/>
              <a:gd name="connsiteY0" fmla="*/ 0 h 6859350"/>
              <a:gd name="connsiteX1" fmla="*/ 1128078 w 1128078"/>
              <a:gd name="connsiteY1" fmla="*/ 0 h 6859350"/>
              <a:gd name="connsiteX2" fmla="*/ 1128078 w 1128078"/>
              <a:gd name="connsiteY2" fmla="*/ 6859350 h 6859350"/>
              <a:gd name="connsiteX3" fmla="*/ 501642 w 1128078"/>
              <a:gd name="connsiteY3" fmla="*/ 6859350 h 6859350"/>
              <a:gd name="connsiteX4" fmla="*/ 501642 w 1128078"/>
              <a:gd name="connsiteY4" fmla="*/ 6678399 h 6859350"/>
              <a:gd name="connsiteX5" fmla="*/ 254020 w 1128078"/>
              <a:gd name="connsiteY5" fmla="*/ 6554587 h 6859350"/>
              <a:gd name="connsiteX6" fmla="*/ 6398 w 1128078"/>
              <a:gd name="connsiteY6" fmla="*/ 6678399 h 6859350"/>
              <a:gd name="connsiteX7" fmla="*/ 6398 w 1128078"/>
              <a:gd name="connsiteY7" fmla="*/ 6859350 h 6859350"/>
              <a:gd name="connsiteX8" fmla="*/ 0 w 1128078"/>
              <a:gd name="connsiteY8" fmla="*/ 6859350 h 6859350"/>
              <a:gd name="connsiteX9" fmla="*/ 0 w 1128078"/>
              <a:gd name="connsiteY9" fmla="*/ 0 h 6859350"/>
              <a:gd name="connsiteX10" fmla="*/ 5393 w 1128078"/>
              <a:gd name="connsiteY10" fmla="*/ 1350 h 6859350"/>
              <a:gd name="connsiteX11" fmla="*/ 5393 w 1128078"/>
              <a:gd name="connsiteY11" fmla="*/ 18224 h 6859350"/>
              <a:gd name="connsiteX12" fmla="*/ 1 w 1128078"/>
              <a:gd name="connsiteY12" fmla="*/ 18224 h 6859350"/>
              <a:gd name="connsiteX13" fmla="*/ 1 w 1128078"/>
              <a:gd name="connsiteY13" fmla="*/ 285181 h 6859350"/>
              <a:gd name="connsiteX14" fmla="*/ 5393 w 1128078"/>
              <a:gd name="connsiteY14" fmla="*/ 288017 h 6859350"/>
              <a:gd name="connsiteX15" fmla="*/ 5393 w 1128078"/>
              <a:gd name="connsiteY15" fmla="*/ 271142 h 6859350"/>
              <a:gd name="connsiteX16" fmla="*/ 240046 w 1128078"/>
              <a:gd name="connsiteY16" fmla="*/ 394549 h 6859350"/>
              <a:gd name="connsiteX17" fmla="*/ 487668 w 1128078"/>
              <a:gd name="connsiteY17" fmla="*/ 264322 h 6859350"/>
              <a:gd name="connsiteX18" fmla="*/ 487668 w 1128078"/>
              <a:gd name="connsiteY18" fmla="*/ 1350 h 6859350"/>
              <a:gd name="connsiteX19" fmla="*/ 5393 w 1128078"/>
              <a:gd name="connsiteY19" fmla="*/ 1350 h 6859350"/>
              <a:gd name="connsiteX20" fmla="*/ 501642 w 1128078"/>
              <a:gd name="connsiteY20" fmla="*/ 302705 h 6859350"/>
              <a:gd name="connsiteX21" fmla="*/ 254020 w 1128078"/>
              <a:gd name="connsiteY21" fmla="*/ 426516 h 6859350"/>
              <a:gd name="connsiteX22" fmla="*/ 254020 w 1128078"/>
              <a:gd name="connsiteY22" fmla="*/ 748140 h 6859350"/>
              <a:gd name="connsiteX23" fmla="*/ 501642 w 1128078"/>
              <a:gd name="connsiteY23" fmla="*/ 871951 h 6859350"/>
              <a:gd name="connsiteX24" fmla="*/ 749264 w 1128078"/>
              <a:gd name="connsiteY24" fmla="*/ 748140 h 6859350"/>
              <a:gd name="connsiteX25" fmla="*/ 749264 w 1128078"/>
              <a:gd name="connsiteY25" fmla="*/ 426516 h 6859350"/>
              <a:gd name="connsiteX26" fmla="*/ 501642 w 1128078"/>
              <a:gd name="connsiteY26" fmla="*/ 302705 h 6859350"/>
              <a:gd name="connsiteX27" fmla="*/ 772839 w 1128078"/>
              <a:gd name="connsiteY27" fmla="*/ 783438 h 6859350"/>
              <a:gd name="connsiteX28" fmla="*/ 525217 w 1128078"/>
              <a:gd name="connsiteY28" fmla="*/ 907249 h 6859350"/>
              <a:gd name="connsiteX29" fmla="*/ 525217 w 1128078"/>
              <a:gd name="connsiteY29" fmla="*/ 1228873 h 6859350"/>
              <a:gd name="connsiteX30" fmla="*/ 772839 w 1128078"/>
              <a:gd name="connsiteY30" fmla="*/ 1352684 h 6859350"/>
              <a:gd name="connsiteX31" fmla="*/ 1020461 w 1128078"/>
              <a:gd name="connsiteY31" fmla="*/ 1228873 h 6859350"/>
              <a:gd name="connsiteX32" fmla="*/ 1020461 w 1128078"/>
              <a:gd name="connsiteY32" fmla="*/ 907249 h 6859350"/>
              <a:gd name="connsiteX33" fmla="*/ 772839 w 1128078"/>
              <a:gd name="connsiteY33" fmla="*/ 783438 h 6859350"/>
              <a:gd name="connsiteX34" fmla="*/ 1 w 1128078"/>
              <a:gd name="connsiteY34" fmla="*/ 321885 h 6859350"/>
              <a:gd name="connsiteX35" fmla="*/ 1 w 1128078"/>
              <a:gd name="connsiteY35" fmla="*/ 852773 h 6859350"/>
              <a:gd name="connsiteX36" fmla="*/ 5392 w 1128078"/>
              <a:gd name="connsiteY36" fmla="*/ 850078 h 6859350"/>
              <a:gd name="connsiteX37" fmla="*/ 5392 w 1128078"/>
              <a:gd name="connsiteY37" fmla="*/ 324581 h 6859350"/>
              <a:gd name="connsiteX38" fmla="*/ 1 w 1128078"/>
              <a:gd name="connsiteY38" fmla="*/ 321885 h 6859350"/>
              <a:gd name="connsiteX39" fmla="*/ 5393 w 1128078"/>
              <a:gd name="connsiteY39" fmla="*/ 324582 h 6859350"/>
              <a:gd name="connsiteX40" fmla="*/ 5393 w 1128078"/>
              <a:gd name="connsiteY40" fmla="*/ 850079 h 6859350"/>
              <a:gd name="connsiteX41" fmla="*/ 209266 w 1128078"/>
              <a:gd name="connsiteY41" fmla="*/ 748142 h 6859350"/>
              <a:gd name="connsiteX42" fmla="*/ 209266 w 1128078"/>
              <a:gd name="connsiteY42" fmla="*/ 426518 h 6859350"/>
              <a:gd name="connsiteX43" fmla="*/ 5393 w 1128078"/>
              <a:gd name="connsiteY43" fmla="*/ 324582 h 6859350"/>
              <a:gd name="connsiteX44" fmla="*/ 240046 w 1128078"/>
              <a:gd name="connsiteY44" fmla="*/ 789122 h 6859350"/>
              <a:gd name="connsiteX45" fmla="*/ 5393 w 1128078"/>
              <a:gd name="connsiteY45" fmla="*/ 906448 h 6859350"/>
              <a:gd name="connsiteX46" fmla="*/ 5393 w 1128078"/>
              <a:gd name="connsiteY46" fmla="*/ 906449 h 6859350"/>
              <a:gd name="connsiteX47" fmla="*/ 1 w 1128078"/>
              <a:gd name="connsiteY47" fmla="*/ 909145 h 6859350"/>
              <a:gd name="connsiteX48" fmla="*/ 1 w 1128078"/>
              <a:gd name="connsiteY48" fmla="*/ 1238346 h 6859350"/>
              <a:gd name="connsiteX49" fmla="*/ 5393 w 1128078"/>
              <a:gd name="connsiteY49" fmla="*/ 1241042 h 6859350"/>
              <a:gd name="connsiteX50" fmla="*/ 5393 w 1128078"/>
              <a:gd name="connsiteY50" fmla="*/ 1241041 h 6859350"/>
              <a:gd name="connsiteX51" fmla="*/ 240046 w 1128078"/>
              <a:gd name="connsiteY51" fmla="*/ 1358368 h 6859350"/>
              <a:gd name="connsiteX52" fmla="*/ 487668 w 1128078"/>
              <a:gd name="connsiteY52" fmla="*/ 1234557 h 6859350"/>
              <a:gd name="connsiteX53" fmla="*/ 487668 w 1128078"/>
              <a:gd name="connsiteY53" fmla="*/ 912933 h 6859350"/>
              <a:gd name="connsiteX54" fmla="*/ 240046 w 1128078"/>
              <a:gd name="connsiteY54" fmla="*/ 789122 h 6859350"/>
              <a:gd name="connsiteX55" fmla="*/ 501642 w 1128078"/>
              <a:gd name="connsiteY55" fmla="*/ 1266524 h 6859350"/>
              <a:gd name="connsiteX56" fmla="*/ 254020 w 1128078"/>
              <a:gd name="connsiteY56" fmla="*/ 1390335 h 6859350"/>
              <a:gd name="connsiteX57" fmla="*/ 254020 w 1128078"/>
              <a:gd name="connsiteY57" fmla="*/ 1711959 h 6859350"/>
              <a:gd name="connsiteX58" fmla="*/ 501642 w 1128078"/>
              <a:gd name="connsiteY58" fmla="*/ 1835770 h 6859350"/>
              <a:gd name="connsiteX59" fmla="*/ 749264 w 1128078"/>
              <a:gd name="connsiteY59" fmla="*/ 1711959 h 6859350"/>
              <a:gd name="connsiteX60" fmla="*/ 749264 w 1128078"/>
              <a:gd name="connsiteY60" fmla="*/ 1390335 h 6859350"/>
              <a:gd name="connsiteX61" fmla="*/ 501642 w 1128078"/>
              <a:gd name="connsiteY61" fmla="*/ 1266524 h 6859350"/>
              <a:gd name="connsiteX62" fmla="*/ 772839 w 1128078"/>
              <a:gd name="connsiteY62" fmla="*/ 1747257 h 6859350"/>
              <a:gd name="connsiteX63" fmla="*/ 525217 w 1128078"/>
              <a:gd name="connsiteY63" fmla="*/ 1871068 h 6859350"/>
              <a:gd name="connsiteX64" fmla="*/ 525217 w 1128078"/>
              <a:gd name="connsiteY64" fmla="*/ 2192692 h 6859350"/>
              <a:gd name="connsiteX65" fmla="*/ 772839 w 1128078"/>
              <a:gd name="connsiteY65" fmla="*/ 2316503 h 6859350"/>
              <a:gd name="connsiteX66" fmla="*/ 1020461 w 1128078"/>
              <a:gd name="connsiteY66" fmla="*/ 2192692 h 6859350"/>
              <a:gd name="connsiteX67" fmla="*/ 1020461 w 1128078"/>
              <a:gd name="connsiteY67" fmla="*/ 1871068 h 6859350"/>
              <a:gd name="connsiteX68" fmla="*/ 772839 w 1128078"/>
              <a:gd name="connsiteY68" fmla="*/ 1747257 h 6859350"/>
              <a:gd name="connsiteX69" fmla="*/ 1 w 1128078"/>
              <a:gd name="connsiteY69" fmla="*/ 1285704 h 6859350"/>
              <a:gd name="connsiteX70" fmla="*/ 1 w 1128078"/>
              <a:gd name="connsiteY70" fmla="*/ 1816592 h 6859350"/>
              <a:gd name="connsiteX71" fmla="*/ 5392 w 1128078"/>
              <a:gd name="connsiteY71" fmla="*/ 1813897 h 6859350"/>
              <a:gd name="connsiteX72" fmla="*/ 5392 w 1128078"/>
              <a:gd name="connsiteY72" fmla="*/ 1288400 h 6859350"/>
              <a:gd name="connsiteX73" fmla="*/ 1 w 1128078"/>
              <a:gd name="connsiteY73" fmla="*/ 1285704 h 6859350"/>
              <a:gd name="connsiteX74" fmla="*/ 5393 w 1128078"/>
              <a:gd name="connsiteY74" fmla="*/ 1288401 h 6859350"/>
              <a:gd name="connsiteX75" fmla="*/ 5393 w 1128078"/>
              <a:gd name="connsiteY75" fmla="*/ 1813898 h 6859350"/>
              <a:gd name="connsiteX76" fmla="*/ 209266 w 1128078"/>
              <a:gd name="connsiteY76" fmla="*/ 1711961 h 6859350"/>
              <a:gd name="connsiteX77" fmla="*/ 209266 w 1128078"/>
              <a:gd name="connsiteY77" fmla="*/ 1390337 h 6859350"/>
              <a:gd name="connsiteX78" fmla="*/ 5393 w 1128078"/>
              <a:gd name="connsiteY78" fmla="*/ 1288401 h 6859350"/>
              <a:gd name="connsiteX79" fmla="*/ 240046 w 1128078"/>
              <a:gd name="connsiteY79" fmla="*/ 1752941 h 6859350"/>
              <a:gd name="connsiteX80" fmla="*/ 5393 w 1128078"/>
              <a:gd name="connsiteY80" fmla="*/ 1870267 h 6859350"/>
              <a:gd name="connsiteX81" fmla="*/ 5393 w 1128078"/>
              <a:gd name="connsiteY81" fmla="*/ 1870268 h 6859350"/>
              <a:gd name="connsiteX82" fmla="*/ 1 w 1128078"/>
              <a:gd name="connsiteY82" fmla="*/ 1872964 h 6859350"/>
              <a:gd name="connsiteX83" fmla="*/ 1 w 1128078"/>
              <a:gd name="connsiteY83" fmla="*/ 2202165 h 6859350"/>
              <a:gd name="connsiteX84" fmla="*/ 5393 w 1128078"/>
              <a:gd name="connsiteY84" fmla="*/ 2204861 h 6859350"/>
              <a:gd name="connsiteX85" fmla="*/ 5393 w 1128078"/>
              <a:gd name="connsiteY85" fmla="*/ 2204860 h 6859350"/>
              <a:gd name="connsiteX86" fmla="*/ 240046 w 1128078"/>
              <a:gd name="connsiteY86" fmla="*/ 2322187 h 6859350"/>
              <a:gd name="connsiteX87" fmla="*/ 487668 w 1128078"/>
              <a:gd name="connsiteY87" fmla="*/ 2198376 h 6859350"/>
              <a:gd name="connsiteX88" fmla="*/ 487668 w 1128078"/>
              <a:gd name="connsiteY88" fmla="*/ 1876752 h 6859350"/>
              <a:gd name="connsiteX89" fmla="*/ 240046 w 1128078"/>
              <a:gd name="connsiteY89" fmla="*/ 1752941 h 6859350"/>
              <a:gd name="connsiteX90" fmla="*/ 501642 w 1128078"/>
              <a:gd name="connsiteY90" fmla="*/ 2227990 h 6859350"/>
              <a:gd name="connsiteX91" fmla="*/ 254020 w 1128078"/>
              <a:gd name="connsiteY91" fmla="*/ 2351801 h 6859350"/>
              <a:gd name="connsiteX92" fmla="*/ 254020 w 1128078"/>
              <a:gd name="connsiteY92" fmla="*/ 2673425 h 6859350"/>
              <a:gd name="connsiteX93" fmla="*/ 501642 w 1128078"/>
              <a:gd name="connsiteY93" fmla="*/ 2797236 h 6859350"/>
              <a:gd name="connsiteX94" fmla="*/ 749264 w 1128078"/>
              <a:gd name="connsiteY94" fmla="*/ 2673425 h 6859350"/>
              <a:gd name="connsiteX95" fmla="*/ 749264 w 1128078"/>
              <a:gd name="connsiteY95" fmla="*/ 2351801 h 6859350"/>
              <a:gd name="connsiteX96" fmla="*/ 501642 w 1128078"/>
              <a:gd name="connsiteY96" fmla="*/ 2227990 h 6859350"/>
              <a:gd name="connsiteX97" fmla="*/ 772839 w 1128078"/>
              <a:gd name="connsiteY97" fmla="*/ 2708723 h 6859350"/>
              <a:gd name="connsiteX98" fmla="*/ 525217 w 1128078"/>
              <a:gd name="connsiteY98" fmla="*/ 2832534 h 6859350"/>
              <a:gd name="connsiteX99" fmla="*/ 525217 w 1128078"/>
              <a:gd name="connsiteY99" fmla="*/ 3154158 h 6859350"/>
              <a:gd name="connsiteX100" fmla="*/ 772839 w 1128078"/>
              <a:gd name="connsiteY100" fmla="*/ 3277969 h 6859350"/>
              <a:gd name="connsiteX101" fmla="*/ 1020461 w 1128078"/>
              <a:gd name="connsiteY101" fmla="*/ 3154158 h 6859350"/>
              <a:gd name="connsiteX102" fmla="*/ 1020461 w 1128078"/>
              <a:gd name="connsiteY102" fmla="*/ 2832534 h 6859350"/>
              <a:gd name="connsiteX103" fmla="*/ 772839 w 1128078"/>
              <a:gd name="connsiteY103" fmla="*/ 2708723 h 6859350"/>
              <a:gd name="connsiteX104" fmla="*/ 1 w 1128078"/>
              <a:gd name="connsiteY104" fmla="*/ 2247170 h 6859350"/>
              <a:gd name="connsiteX105" fmla="*/ 1 w 1128078"/>
              <a:gd name="connsiteY105" fmla="*/ 2778058 h 6859350"/>
              <a:gd name="connsiteX106" fmla="*/ 5392 w 1128078"/>
              <a:gd name="connsiteY106" fmla="*/ 2775363 h 6859350"/>
              <a:gd name="connsiteX107" fmla="*/ 5392 w 1128078"/>
              <a:gd name="connsiteY107" fmla="*/ 2249866 h 6859350"/>
              <a:gd name="connsiteX108" fmla="*/ 1 w 1128078"/>
              <a:gd name="connsiteY108" fmla="*/ 2247170 h 6859350"/>
              <a:gd name="connsiteX109" fmla="*/ 5393 w 1128078"/>
              <a:gd name="connsiteY109" fmla="*/ 2249867 h 6859350"/>
              <a:gd name="connsiteX110" fmla="*/ 5393 w 1128078"/>
              <a:gd name="connsiteY110" fmla="*/ 2775364 h 6859350"/>
              <a:gd name="connsiteX111" fmla="*/ 209266 w 1128078"/>
              <a:gd name="connsiteY111" fmla="*/ 2673427 h 6859350"/>
              <a:gd name="connsiteX112" fmla="*/ 209266 w 1128078"/>
              <a:gd name="connsiteY112" fmla="*/ 2351803 h 6859350"/>
              <a:gd name="connsiteX113" fmla="*/ 5393 w 1128078"/>
              <a:gd name="connsiteY113" fmla="*/ 2249867 h 6859350"/>
              <a:gd name="connsiteX114" fmla="*/ 240046 w 1128078"/>
              <a:gd name="connsiteY114" fmla="*/ 2714407 h 6859350"/>
              <a:gd name="connsiteX115" fmla="*/ 5393 w 1128078"/>
              <a:gd name="connsiteY115" fmla="*/ 2831733 h 6859350"/>
              <a:gd name="connsiteX116" fmla="*/ 5393 w 1128078"/>
              <a:gd name="connsiteY116" fmla="*/ 2831734 h 6859350"/>
              <a:gd name="connsiteX117" fmla="*/ 1 w 1128078"/>
              <a:gd name="connsiteY117" fmla="*/ 2834430 h 6859350"/>
              <a:gd name="connsiteX118" fmla="*/ 1 w 1128078"/>
              <a:gd name="connsiteY118" fmla="*/ 3163631 h 6859350"/>
              <a:gd name="connsiteX119" fmla="*/ 5393 w 1128078"/>
              <a:gd name="connsiteY119" fmla="*/ 3166327 h 6859350"/>
              <a:gd name="connsiteX120" fmla="*/ 5393 w 1128078"/>
              <a:gd name="connsiteY120" fmla="*/ 3166326 h 6859350"/>
              <a:gd name="connsiteX121" fmla="*/ 240046 w 1128078"/>
              <a:gd name="connsiteY121" fmla="*/ 3283653 h 6859350"/>
              <a:gd name="connsiteX122" fmla="*/ 487668 w 1128078"/>
              <a:gd name="connsiteY122" fmla="*/ 3159842 h 6859350"/>
              <a:gd name="connsiteX123" fmla="*/ 487668 w 1128078"/>
              <a:gd name="connsiteY123" fmla="*/ 2838218 h 6859350"/>
              <a:gd name="connsiteX124" fmla="*/ 240046 w 1128078"/>
              <a:gd name="connsiteY124" fmla="*/ 2714407 h 6859350"/>
              <a:gd name="connsiteX125" fmla="*/ 501642 w 1128078"/>
              <a:gd name="connsiteY125" fmla="*/ 3189456 h 6859350"/>
              <a:gd name="connsiteX126" fmla="*/ 254020 w 1128078"/>
              <a:gd name="connsiteY126" fmla="*/ 3313267 h 6859350"/>
              <a:gd name="connsiteX127" fmla="*/ 254020 w 1128078"/>
              <a:gd name="connsiteY127" fmla="*/ 3634891 h 6859350"/>
              <a:gd name="connsiteX128" fmla="*/ 501642 w 1128078"/>
              <a:gd name="connsiteY128" fmla="*/ 3758702 h 6859350"/>
              <a:gd name="connsiteX129" fmla="*/ 749264 w 1128078"/>
              <a:gd name="connsiteY129" fmla="*/ 3634891 h 6859350"/>
              <a:gd name="connsiteX130" fmla="*/ 749264 w 1128078"/>
              <a:gd name="connsiteY130" fmla="*/ 3313267 h 6859350"/>
              <a:gd name="connsiteX131" fmla="*/ 501642 w 1128078"/>
              <a:gd name="connsiteY131" fmla="*/ 3189456 h 6859350"/>
              <a:gd name="connsiteX132" fmla="*/ 772839 w 1128078"/>
              <a:gd name="connsiteY132" fmla="*/ 3670189 h 6859350"/>
              <a:gd name="connsiteX133" fmla="*/ 525217 w 1128078"/>
              <a:gd name="connsiteY133" fmla="*/ 3794000 h 6859350"/>
              <a:gd name="connsiteX134" fmla="*/ 525217 w 1128078"/>
              <a:gd name="connsiteY134" fmla="*/ 4115624 h 6859350"/>
              <a:gd name="connsiteX135" fmla="*/ 772839 w 1128078"/>
              <a:gd name="connsiteY135" fmla="*/ 4239435 h 6859350"/>
              <a:gd name="connsiteX136" fmla="*/ 1020461 w 1128078"/>
              <a:gd name="connsiteY136" fmla="*/ 4115624 h 6859350"/>
              <a:gd name="connsiteX137" fmla="*/ 1020461 w 1128078"/>
              <a:gd name="connsiteY137" fmla="*/ 3794000 h 6859350"/>
              <a:gd name="connsiteX138" fmla="*/ 772839 w 1128078"/>
              <a:gd name="connsiteY138" fmla="*/ 3670189 h 6859350"/>
              <a:gd name="connsiteX139" fmla="*/ 1 w 1128078"/>
              <a:gd name="connsiteY139" fmla="*/ 3208636 h 6859350"/>
              <a:gd name="connsiteX140" fmla="*/ 1 w 1128078"/>
              <a:gd name="connsiteY140" fmla="*/ 3739524 h 6859350"/>
              <a:gd name="connsiteX141" fmla="*/ 5392 w 1128078"/>
              <a:gd name="connsiteY141" fmla="*/ 3736829 h 6859350"/>
              <a:gd name="connsiteX142" fmla="*/ 5392 w 1128078"/>
              <a:gd name="connsiteY142" fmla="*/ 3211332 h 6859350"/>
              <a:gd name="connsiteX143" fmla="*/ 1 w 1128078"/>
              <a:gd name="connsiteY143" fmla="*/ 3208636 h 6859350"/>
              <a:gd name="connsiteX144" fmla="*/ 5393 w 1128078"/>
              <a:gd name="connsiteY144" fmla="*/ 3211333 h 6859350"/>
              <a:gd name="connsiteX145" fmla="*/ 5393 w 1128078"/>
              <a:gd name="connsiteY145" fmla="*/ 3736830 h 6859350"/>
              <a:gd name="connsiteX146" fmla="*/ 209266 w 1128078"/>
              <a:gd name="connsiteY146" fmla="*/ 3634893 h 6859350"/>
              <a:gd name="connsiteX147" fmla="*/ 209266 w 1128078"/>
              <a:gd name="connsiteY147" fmla="*/ 3313269 h 6859350"/>
              <a:gd name="connsiteX148" fmla="*/ 5393 w 1128078"/>
              <a:gd name="connsiteY148" fmla="*/ 3211333 h 6859350"/>
              <a:gd name="connsiteX149" fmla="*/ 240046 w 1128078"/>
              <a:gd name="connsiteY149" fmla="*/ 3675873 h 6859350"/>
              <a:gd name="connsiteX150" fmla="*/ 5393 w 1128078"/>
              <a:gd name="connsiteY150" fmla="*/ 3793199 h 6859350"/>
              <a:gd name="connsiteX151" fmla="*/ 5393 w 1128078"/>
              <a:gd name="connsiteY151" fmla="*/ 3793200 h 6859350"/>
              <a:gd name="connsiteX152" fmla="*/ 1 w 1128078"/>
              <a:gd name="connsiteY152" fmla="*/ 3795896 h 6859350"/>
              <a:gd name="connsiteX153" fmla="*/ 1 w 1128078"/>
              <a:gd name="connsiteY153" fmla="*/ 4125097 h 6859350"/>
              <a:gd name="connsiteX154" fmla="*/ 5393 w 1128078"/>
              <a:gd name="connsiteY154" fmla="*/ 4127793 h 6859350"/>
              <a:gd name="connsiteX155" fmla="*/ 5393 w 1128078"/>
              <a:gd name="connsiteY155" fmla="*/ 4127792 h 6859350"/>
              <a:gd name="connsiteX156" fmla="*/ 240046 w 1128078"/>
              <a:gd name="connsiteY156" fmla="*/ 4245119 h 6859350"/>
              <a:gd name="connsiteX157" fmla="*/ 487668 w 1128078"/>
              <a:gd name="connsiteY157" fmla="*/ 4121308 h 6859350"/>
              <a:gd name="connsiteX158" fmla="*/ 487668 w 1128078"/>
              <a:gd name="connsiteY158" fmla="*/ 3799684 h 6859350"/>
              <a:gd name="connsiteX159" fmla="*/ 240046 w 1128078"/>
              <a:gd name="connsiteY159" fmla="*/ 3675873 h 6859350"/>
              <a:gd name="connsiteX160" fmla="*/ 501642 w 1128078"/>
              <a:gd name="connsiteY160" fmla="*/ 4150922 h 6859350"/>
              <a:gd name="connsiteX161" fmla="*/ 254020 w 1128078"/>
              <a:gd name="connsiteY161" fmla="*/ 4274733 h 6859350"/>
              <a:gd name="connsiteX162" fmla="*/ 254020 w 1128078"/>
              <a:gd name="connsiteY162" fmla="*/ 4596357 h 6859350"/>
              <a:gd name="connsiteX163" fmla="*/ 501642 w 1128078"/>
              <a:gd name="connsiteY163" fmla="*/ 4720168 h 6859350"/>
              <a:gd name="connsiteX164" fmla="*/ 749264 w 1128078"/>
              <a:gd name="connsiteY164" fmla="*/ 4596357 h 6859350"/>
              <a:gd name="connsiteX165" fmla="*/ 749264 w 1128078"/>
              <a:gd name="connsiteY165" fmla="*/ 4274733 h 6859350"/>
              <a:gd name="connsiteX166" fmla="*/ 501642 w 1128078"/>
              <a:gd name="connsiteY166" fmla="*/ 4150922 h 6859350"/>
              <a:gd name="connsiteX167" fmla="*/ 772839 w 1128078"/>
              <a:gd name="connsiteY167" fmla="*/ 4631655 h 6859350"/>
              <a:gd name="connsiteX168" fmla="*/ 525217 w 1128078"/>
              <a:gd name="connsiteY168" fmla="*/ 4755466 h 6859350"/>
              <a:gd name="connsiteX169" fmla="*/ 525217 w 1128078"/>
              <a:gd name="connsiteY169" fmla="*/ 5077090 h 6859350"/>
              <a:gd name="connsiteX170" fmla="*/ 772839 w 1128078"/>
              <a:gd name="connsiteY170" fmla="*/ 5200901 h 6859350"/>
              <a:gd name="connsiteX171" fmla="*/ 1020461 w 1128078"/>
              <a:gd name="connsiteY171" fmla="*/ 5077090 h 6859350"/>
              <a:gd name="connsiteX172" fmla="*/ 1020461 w 1128078"/>
              <a:gd name="connsiteY172" fmla="*/ 4755466 h 6859350"/>
              <a:gd name="connsiteX173" fmla="*/ 772839 w 1128078"/>
              <a:gd name="connsiteY173" fmla="*/ 4631655 h 6859350"/>
              <a:gd name="connsiteX174" fmla="*/ 1 w 1128078"/>
              <a:gd name="connsiteY174" fmla="*/ 4170102 h 6859350"/>
              <a:gd name="connsiteX175" fmla="*/ 1 w 1128078"/>
              <a:gd name="connsiteY175" fmla="*/ 4700990 h 6859350"/>
              <a:gd name="connsiteX176" fmla="*/ 5392 w 1128078"/>
              <a:gd name="connsiteY176" fmla="*/ 4698295 h 6859350"/>
              <a:gd name="connsiteX177" fmla="*/ 5392 w 1128078"/>
              <a:gd name="connsiteY177" fmla="*/ 4172798 h 6859350"/>
              <a:gd name="connsiteX178" fmla="*/ 1 w 1128078"/>
              <a:gd name="connsiteY178" fmla="*/ 4170102 h 6859350"/>
              <a:gd name="connsiteX179" fmla="*/ 5393 w 1128078"/>
              <a:gd name="connsiteY179" fmla="*/ 4172799 h 6859350"/>
              <a:gd name="connsiteX180" fmla="*/ 5393 w 1128078"/>
              <a:gd name="connsiteY180" fmla="*/ 4698296 h 6859350"/>
              <a:gd name="connsiteX181" fmla="*/ 209266 w 1128078"/>
              <a:gd name="connsiteY181" fmla="*/ 4596359 h 6859350"/>
              <a:gd name="connsiteX182" fmla="*/ 209266 w 1128078"/>
              <a:gd name="connsiteY182" fmla="*/ 4274735 h 6859350"/>
              <a:gd name="connsiteX183" fmla="*/ 5393 w 1128078"/>
              <a:gd name="connsiteY183" fmla="*/ 4172799 h 6859350"/>
              <a:gd name="connsiteX184" fmla="*/ 240046 w 1128078"/>
              <a:gd name="connsiteY184" fmla="*/ 4637339 h 6859350"/>
              <a:gd name="connsiteX185" fmla="*/ 5393 w 1128078"/>
              <a:gd name="connsiteY185" fmla="*/ 4754665 h 6859350"/>
              <a:gd name="connsiteX186" fmla="*/ 5393 w 1128078"/>
              <a:gd name="connsiteY186" fmla="*/ 4754666 h 6859350"/>
              <a:gd name="connsiteX187" fmla="*/ 1 w 1128078"/>
              <a:gd name="connsiteY187" fmla="*/ 4757362 h 6859350"/>
              <a:gd name="connsiteX188" fmla="*/ 1 w 1128078"/>
              <a:gd name="connsiteY188" fmla="*/ 5086563 h 6859350"/>
              <a:gd name="connsiteX189" fmla="*/ 5393 w 1128078"/>
              <a:gd name="connsiteY189" fmla="*/ 5089259 h 6859350"/>
              <a:gd name="connsiteX190" fmla="*/ 5393 w 1128078"/>
              <a:gd name="connsiteY190" fmla="*/ 5089258 h 6859350"/>
              <a:gd name="connsiteX191" fmla="*/ 240046 w 1128078"/>
              <a:gd name="connsiteY191" fmla="*/ 5206585 h 6859350"/>
              <a:gd name="connsiteX192" fmla="*/ 487668 w 1128078"/>
              <a:gd name="connsiteY192" fmla="*/ 5082774 h 6859350"/>
              <a:gd name="connsiteX193" fmla="*/ 487668 w 1128078"/>
              <a:gd name="connsiteY193" fmla="*/ 4761150 h 6859350"/>
              <a:gd name="connsiteX194" fmla="*/ 240046 w 1128078"/>
              <a:gd name="connsiteY194" fmla="*/ 4637339 h 6859350"/>
              <a:gd name="connsiteX195" fmla="*/ 501642 w 1128078"/>
              <a:gd name="connsiteY195" fmla="*/ 5112388 h 6859350"/>
              <a:gd name="connsiteX196" fmla="*/ 254020 w 1128078"/>
              <a:gd name="connsiteY196" fmla="*/ 5236199 h 6859350"/>
              <a:gd name="connsiteX197" fmla="*/ 254020 w 1128078"/>
              <a:gd name="connsiteY197" fmla="*/ 5557823 h 6859350"/>
              <a:gd name="connsiteX198" fmla="*/ 501642 w 1128078"/>
              <a:gd name="connsiteY198" fmla="*/ 5681634 h 6859350"/>
              <a:gd name="connsiteX199" fmla="*/ 749264 w 1128078"/>
              <a:gd name="connsiteY199" fmla="*/ 5557823 h 6859350"/>
              <a:gd name="connsiteX200" fmla="*/ 749264 w 1128078"/>
              <a:gd name="connsiteY200" fmla="*/ 5236199 h 6859350"/>
              <a:gd name="connsiteX201" fmla="*/ 501642 w 1128078"/>
              <a:gd name="connsiteY201" fmla="*/ 5112388 h 6859350"/>
              <a:gd name="connsiteX202" fmla="*/ 772839 w 1128078"/>
              <a:gd name="connsiteY202" fmla="*/ 5593121 h 6859350"/>
              <a:gd name="connsiteX203" fmla="*/ 525217 w 1128078"/>
              <a:gd name="connsiteY203" fmla="*/ 5716932 h 6859350"/>
              <a:gd name="connsiteX204" fmla="*/ 525217 w 1128078"/>
              <a:gd name="connsiteY204" fmla="*/ 6038556 h 6859350"/>
              <a:gd name="connsiteX205" fmla="*/ 772839 w 1128078"/>
              <a:gd name="connsiteY205" fmla="*/ 6162367 h 6859350"/>
              <a:gd name="connsiteX206" fmla="*/ 1020461 w 1128078"/>
              <a:gd name="connsiteY206" fmla="*/ 6038556 h 6859350"/>
              <a:gd name="connsiteX207" fmla="*/ 1020461 w 1128078"/>
              <a:gd name="connsiteY207" fmla="*/ 5716932 h 6859350"/>
              <a:gd name="connsiteX208" fmla="*/ 772839 w 1128078"/>
              <a:gd name="connsiteY208" fmla="*/ 5593121 h 6859350"/>
              <a:gd name="connsiteX209" fmla="*/ 1 w 1128078"/>
              <a:gd name="connsiteY209" fmla="*/ 5131568 h 6859350"/>
              <a:gd name="connsiteX210" fmla="*/ 1 w 1128078"/>
              <a:gd name="connsiteY210" fmla="*/ 5662456 h 6859350"/>
              <a:gd name="connsiteX211" fmla="*/ 5392 w 1128078"/>
              <a:gd name="connsiteY211" fmla="*/ 5659761 h 6859350"/>
              <a:gd name="connsiteX212" fmla="*/ 5392 w 1128078"/>
              <a:gd name="connsiteY212" fmla="*/ 5134264 h 6859350"/>
              <a:gd name="connsiteX213" fmla="*/ 1 w 1128078"/>
              <a:gd name="connsiteY213" fmla="*/ 5131568 h 6859350"/>
              <a:gd name="connsiteX214" fmla="*/ 5393 w 1128078"/>
              <a:gd name="connsiteY214" fmla="*/ 5134265 h 6859350"/>
              <a:gd name="connsiteX215" fmla="*/ 5393 w 1128078"/>
              <a:gd name="connsiteY215" fmla="*/ 5659762 h 6859350"/>
              <a:gd name="connsiteX216" fmla="*/ 209266 w 1128078"/>
              <a:gd name="connsiteY216" fmla="*/ 5557825 h 6859350"/>
              <a:gd name="connsiteX217" fmla="*/ 209266 w 1128078"/>
              <a:gd name="connsiteY217" fmla="*/ 5236201 h 6859350"/>
              <a:gd name="connsiteX218" fmla="*/ 5393 w 1128078"/>
              <a:gd name="connsiteY218" fmla="*/ 5134265 h 6859350"/>
              <a:gd name="connsiteX219" fmla="*/ 240046 w 1128078"/>
              <a:gd name="connsiteY219" fmla="*/ 5598805 h 6859350"/>
              <a:gd name="connsiteX220" fmla="*/ 5393 w 1128078"/>
              <a:gd name="connsiteY220" fmla="*/ 5716132 h 6859350"/>
              <a:gd name="connsiteX221" fmla="*/ 5393 w 1128078"/>
              <a:gd name="connsiteY221" fmla="*/ 5716133 h 6859350"/>
              <a:gd name="connsiteX222" fmla="*/ 1 w 1128078"/>
              <a:gd name="connsiteY222" fmla="*/ 5718829 h 6859350"/>
              <a:gd name="connsiteX223" fmla="*/ 1 w 1128078"/>
              <a:gd name="connsiteY223" fmla="*/ 6048030 h 6859350"/>
              <a:gd name="connsiteX224" fmla="*/ 5393 w 1128078"/>
              <a:gd name="connsiteY224" fmla="*/ 6050726 h 6859350"/>
              <a:gd name="connsiteX225" fmla="*/ 5393 w 1128078"/>
              <a:gd name="connsiteY225" fmla="*/ 6050725 h 6859350"/>
              <a:gd name="connsiteX226" fmla="*/ 240046 w 1128078"/>
              <a:gd name="connsiteY226" fmla="*/ 6168051 h 6859350"/>
              <a:gd name="connsiteX227" fmla="*/ 487668 w 1128078"/>
              <a:gd name="connsiteY227" fmla="*/ 6044240 h 6859350"/>
              <a:gd name="connsiteX228" fmla="*/ 487668 w 1128078"/>
              <a:gd name="connsiteY228" fmla="*/ 5722616 h 6859350"/>
              <a:gd name="connsiteX229" fmla="*/ 240046 w 1128078"/>
              <a:gd name="connsiteY229" fmla="*/ 5598805 h 6859350"/>
              <a:gd name="connsiteX230" fmla="*/ 501643 w 1128078"/>
              <a:gd name="connsiteY230" fmla="*/ 6073855 h 6859350"/>
              <a:gd name="connsiteX231" fmla="*/ 254021 w 1128078"/>
              <a:gd name="connsiteY231" fmla="*/ 6197666 h 6859350"/>
              <a:gd name="connsiteX232" fmla="*/ 254021 w 1128078"/>
              <a:gd name="connsiteY232" fmla="*/ 6519290 h 6859350"/>
              <a:gd name="connsiteX233" fmla="*/ 501643 w 1128078"/>
              <a:gd name="connsiteY233" fmla="*/ 6643102 h 6859350"/>
              <a:gd name="connsiteX234" fmla="*/ 749265 w 1128078"/>
              <a:gd name="connsiteY234" fmla="*/ 6519290 h 6859350"/>
              <a:gd name="connsiteX235" fmla="*/ 749265 w 1128078"/>
              <a:gd name="connsiteY235" fmla="*/ 6197666 h 6859350"/>
              <a:gd name="connsiteX236" fmla="*/ 501643 w 1128078"/>
              <a:gd name="connsiteY236" fmla="*/ 6073855 h 6859350"/>
              <a:gd name="connsiteX237" fmla="*/ 1 w 1128078"/>
              <a:gd name="connsiteY237" fmla="*/ 6093034 h 6859350"/>
              <a:gd name="connsiteX238" fmla="*/ 1 w 1128078"/>
              <a:gd name="connsiteY238" fmla="*/ 6623923 h 6859350"/>
              <a:gd name="connsiteX239" fmla="*/ 5392 w 1128078"/>
              <a:gd name="connsiteY239" fmla="*/ 6621228 h 6859350"/>
              <a:gd name="connsiteX240" fmla="*/ 209266 w 1128078"/>
              <a:gd name="connsiteY240" fmla="*/ 6519290 h 6859350"/>
              <a:gd name="connsiteX241" fmla="*/ 209266 w 1128078"/>
              <a:gd name="connsiteY241" fmla="*/ 6197666 h 6859350"/>
              <a:gd name="connsiteX242" fmla="*/ 5392 w 1128078"/>
              <a:gd name="connsiteY242" fmla="*/ 6095730 h 6859350"/>
              <a:gd name="connsiteX243" fmla="*/ 1 w 1128078"/>
              <a:gd name="connsiteY243" fmla="*/ 6093034 h 68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128078" h="6859350">
                <a:moveTo>
                  <a:pt x="0" y="0"/>
                </a:moveTo>
                <a:lnTo>
                  <a:pt x="1128078" y="0"/>
                </a:lnTo>
                <a:lnTo>
                  <a:pt x="1128078" y="6859350"/>
                </a:lnTo>
                <a:lnTo>
                  <a:pt x="501642" y="6859350"/>
                </a:lnTo>
                <a:lnTo>
                  <a:pt x="501642" y="6678399"/>
                </a:lnTo>
                <a:lnTo>
                  <a:pt x="254020" y="6554587"/>
                </a:lnTo>
                <a:lnTo>
                  <a:pt x="6398" y="6678399"/>
                </a:lnTo>
                <a:lnTo>
                  <a:pt x="6398" y="6859350"/>
                </a:lnTo>
                <a:lnTo>
                  <a:pt x="0" y="6859350"/>
                </a:lnTo>
                <a:lnTo>
                  <a:pt x="0" y="0"/>
                </a:lnTo>
                <a:close/>
                <a:moveTo>
                  <a:pt x="5393" y="1350"/>
                </a:moveTo>
                <a:lnTo>
                  <a:pt x="5393" y="18224"/>
                </a:lnTo>
                <a:lnTo>
                  <a:pt x="1" y="18224"/>
                </a:lnTo>
                <a:lnTo>
                  <a:pt x="1" y="285181"/>
                </a:lnTo>
                <a:lnTo>
                  <a:pt x="5393" y="288017"/>
                </a:lnTo>
                <a:lnTo>
                  <a:pt x="5393" y="271142"/>
                </a:lnTo>
                <a:lnTo>
                  <a:pt x="240046" y="394549"/>
                </a:lnTo>
                <a:lnTo>
                  <a:pt x="487668" y="264322"/>
                </a:lnTo>
                <a:lnTo>
                  <a:pt x="487668" y="1350"/>
                </a:lnTo>
                <a:lnTo>
                  <a:pt x="5393" y="1350"/>
                </a:lnTo>
                <a:close/>
                <a:moveTo>
                  <a:pt x="501642" y="302705"/>
                </a:moveTo>
                <a:lnTo>
                  <a:pt x="254020" y="426516"/>
                </a:lnTo>
                <a:lnTo>
                  <a:pt x="254020" y="748140"/>
                </a:lnTo>
                <a:lnTo>
                  <a:pt x="501642" y="871951"/>
                </a:lnTo>
                <a:lnTo>
                  <a:pt x="749264" y="748140"/>
                </a:lnTo>
                <a:lnTo>
                  <a:pt x="749264" y="426516"/>
                </a:lnTo>
                <a:lnTo>
                  <a:pt x="501642" y="302705"/>
                </a:lnTo>
                <a:close/>
                <a:moveTo>
                  <a:pt x="772839" y="783438"/>
                </a:moveTo>
                <a:lnTo>
                  <a:pt x="525217" y="907249"/>
                </a:lnTo>
                <a:lnTo>
                  <a:pt x="525217" y="1228873"/>
                </a:lnTo>
                <a:lnTo>
                  <a:pt x="772839" y="1352684"/>
                </a:lnTo>
                <a:lnTo>
                  <a:pt x="1020461" y="1228873"/>
                </a:lnTo>
                <a:lnTo>
                  <a:pt x="1020461" y="907249"/>
                </a:lnTo>
                <a:lnTo>
                  <a:pt x="772839" y="783438"/>
                </a:lnTo>
                <a:close/>
                <a:moveTo>
                  <a:pt x="1" y="321885"/>
                </a:moveTo>
                <a:lnTo>
                  <a:pt x="1" y="852773"/>
                </a:lnTo>
                <a:lnTo>
                  <a:pt x="5392" y="850078"/>
                </a:lnTo>
                <a:lnTo>
                  <a:pt x="5392" y="324581"/>
                </a:lnTo>
                <a:lnTo>
                  <a:pt x="1" y="321885"/>
                </a:lnTo>
                <a:close/>
                <a:moveTo>
                  <a:pt x="5393" y="324582"/>
                </a:moveTo>
                <a:lnTo>
                  <a:pt x="5393" y="850079"/>
                </a:lnTo>
                <a:lnTo>
                  <a:pt x="209266" y="748142"/>
                </a:lnTo>
                <a:lnTo>
                  <a:pt x="209266" y="426518"/>
                </a:lnTo>
                <a:lnTo>
                  <a:pt x="5393" y="324582"/>
                </a:lnTo>
                <a:close/>
                <a:moveTo>
                  <a:pt x="240046" y="789122"/>
                </a:moveTo>
                <a:lnTo>
                  <a:pt x="5393" y="906448"/>
                </a:lnTo>
                <a:lnTo>
                  <a:pt x="5393" y="906449"/>
                </a:lnTo>
                <a:lnTo>
                  <a:pt x="1" y="909145"/>
                </a:lnTo>
                <a:lnTo>
                  <a:pt x="1" y="1238346"/>
                </a:lnTo>
                <a:lnTo>
                  <a:pt x="5393" y="1241042"/>
                </a:lnTo>
                <a:lnTo>
                  <a:pt x="5393" y="1241041"/>
                </a:lnTo>
                <a:lnTo>
                  <a:pt x="240046" y="1358368"/>
                </a:lnTo>
                <a:lnTo>
                  <a:pt x="487668" y="1234557"/>
                </a:lnTo>
                <a:lnTo>
                  <a:pt x="487668" y="912933"/>
                </a:lnTo>
                <a:lnTo>
                  <a:pt x="240046" y="789122"/>
                </a:lnTo>
                <a:close/>
                <a:moveTo>
                  <a:pt x="501642" y="1266524"/>
                </a:moveTo>
                <a:lnTo>
                  <a:pt x="254020" y="1390335"/>
                </a:lnTo>
                <a:lnTo>
                  <a:pt x="254020" y="1711959"/>
                </a:lnTo>
                <a:lnTo>
                  <a:pt x="501642" y="1835770"/>
                </a:lnTo>
                <a:lnTo>
                  <a:pt x="749264" y="1711959"/>
                </a:lnTo>
                <a:lnTo>
                  <a:pt x="749264" y="1390335"/>
                </a:lnTo>
                <a:lnTo>
                  <a:pt x="501642" y="1266524"/>
                </a:lnTo>
                <a:close/>
                <a:moveTo>
                  <a:pt x="772839" y="1747257"/>
                </a:moveTo>
                <a:lnTo>
                  <a:pt x="525217" y="1871068"/>
                </a:lnTo>
                <a:lnTo>
                  <a:pt x="525217" y="2192692"/>
                </a:lnTo>
                <a:lnTo>
                  <a:pt x="772839" y="2316503"/>
                </a:lnTo>
                <a:lnTo>
                  <a:pt x="1020461" y="2192692"/>
                </a:lnTo>
                <a:lnTo>
                  <a:pt x="1020461" y="1871068"/>
                </a:lnTo>
                <a:lnTo>
                  <a:pt x="772839" y="1747257"/>
                </a:lnTo>
                <a:close/>
                <a:moveTo>
                  <a:pt x="1" y="1285704"/>
                </a:moveTo>
                <a:lnTo>
                  <a:pt x="1" y="1816592"/>
                </a:lnTo>
                <a:lnTo>
                  <a:pt x="5392" y="1813897"/>
                </a:lnTo>
                <a:lnTo>
                  <a:pt x="5392" y="1288400"/>
                </a:lnTo>
                <a:lnTo>
                  <a:pt x="1" y="1285704"/>
                </a:lnTo>
                <a:close/>
                <a:moveTo>
                  <a:pt x="5393" y="1288401"/>
                </a:moveTo>
                <a:lnTo>
                  <a:pt x="5393" y="1813898"/>
                </a:lnTo>
                <a:lnTo>
                  <a:pt x="209266" y="1711961"/>
                </a:lnTo>
                <a:lnTo>
                  <a:pt x="209266" y="1390337"/>
                </a:lnTo>
                <a:lnTo>
                  <a:pt x="5393" y="1288401"/>
                </a:lnTo>
                <a:close/>
                <a:moveTo>
                  <a:pt x="240046" y="1752941"/>
                </a:moveTo>
                <a:lnTo>
                  <a:pt x="5393" y="1870267"/>
                </a:lnTo>
                <a:lnTo>
                  <a:pt x="5393" y="1870268"/>
                </a:lnTo>
                <a:lnTo>
                  <a:pt x="1" y="1872964"/>
                </a:lnTo>
                <a:lnTo>
                  <a:pt x="1" y="2202165"/>
                </a:lnTo>
                <a:lnTo>
                  <a:pt x="5393" y="2204861"/>
                </a:lnTo>
                <a:lnTo>
                  <a:pt x="5393" y="2204860"/>
                </a:lnTo>
                <a:lnTo>
                  <a:pt x="240046" y="2322187"/>
                </a:lnTo>
                <a:lnTo>
                  <a:pt x="487668" y="2198376"/>
                </a:lnTo>
                <a:lnTo>
                  <a:pt x="487668" y="1876752"/>
                </a:lnTo>
                <a:lnTo>
                  <a:pt x="240046" y="1752941"/>
                </a:lnTo>
                <a:close/>
                <a:moveTo>
                  <a:pt x="501642" y="2227990"/>
                </a:moveTo>
                <a:lnTo>
                  <a:pt x="254020" y="2351801"/>
                </a:lnTo>
                <a:lnTo>
                  <a:pt x="254020" y="2673425"/>
                </a:lnTo>
                <a:lnTo>
                  <a:pt x="501642" y="2797236"/>
                </a:lnTo>
                <a:lnTo>
                  <a:pt x="749264" y="2673425"/>
                </a:lnTo>
                <a:lnTo>
                  <a:pt x="749264" y="2351801"/>
                </a:lnTo>
                <a:lnTo>
                  <a:pt x="501642" y="2227990"/>
                </a:lnTo>
                <a:close/>
                <a:moveTo>
                  <a:pt x="772839" y="2708723"/>
                </a:moveTo>
                <a:lnTo>
                  <a:pt x="525217" y="2832534"/>
                </a:lnTo>
                <a:lnTo>
                  <a:pt x="525217" y="3154158"/>
                </a:lnTo>
                <a:lnTo>
                  <a:pt x="772839" y="3277969"/>
                </a:lnTo>
                <a:lnTo>
                  <a:pt x="1020461" y="3154158"/>
                </a:lnTo>
                <a:lnTo>
                  <a:pt x="1020461" y="2832534"/>
                </a:lnTo>
                <a:lnTo>
                  <a:pt x="772839" y="2708723"/>
                </a:lnTo>
                <a:close/>
                <a:moveTo>
                  <a:pt x="1" y="2247170"/>
                </a:moveTo>
                <a:lnTo>
                  <a:pt x="1" y="2778058"/>
                </a:lnTo>
                <a:lnTo>
                  <a:pt x="5392" y="2775363"/>
                </a:lnTo>
                <a:lnTo>
                  <a:pt x="5392" y="2249866"/>
                </a:lnTo>
                <a:lnTo>
                  <a:pt x="1" y="2247170"/>
                </a:lnTo>
                <a:close/>
                <a:moveTo>
                  <a:pt x="5393" y="2249867"/>
                </a:moveTo>
                <a:lnTo>
                  <a:pt x="5393" y="2775364"/>
                </a:lnTo>
                <a:lnTo>
                  <a:pt x="209266" y="2673427"/>
                </a:lnTo>
                <a:lnTo>
                  <a:pt x="209266" y="2351803"/>
                </a:lnTo>
                <a:lnTo>
                  <a:pt x="5393" y="2249867"/>
                </a:lnTo>
                <a:close/>
                <a:moveTo>
                  <a:pt x="240046" y="2714407"/>
                </a:moveTo>
                <a:lnTo>
                  <a:pt x="5393" y="2831733"/>
                </a:lnTo>
                <a:lnTo>
                  <a:pt x="5393" y="2831734"/>
                </a:lnTo>
                <a:lnTo>
                  <a:pt x="1" y="2834430"/>
                </a:lnTo>
                <a:lnTo>
                  <a:pt x="1" y="3163631"/>
                </a:lnTo>
                <a:lnTo>
                  <a:pt x="5393" y="3166327"/>
                </a:lnTo>
                <a:lnTo>
                  <a:pt x="5393" y="3166326"/>
                </a:lnTo>
                <a:lnTo>
                  <a:pt x="240046" y="3283653"/>
                </a:lnTo>
                <a:lnTo>
                  <a:pt x="487668" y="3159842"/>
                </a:lnTo>
                <a:lnTo>
                  <a:pt x="487668" y="2838218"/>
                </a:lnTo>
                <a:lnTo>
                  <a:pt x="240046" y="2714407"/>
                </a:lnTo>
                <a:close/>
                <a:moveTo>
                  <a:pt x="501642" y="3189456"/>
                </a:moveTo>
                <a:lnTo>
                  <a:pt x="254020" y="3313267"/>
                </a:lnTo>
                <a:lnTo>
                  <a:pt x="254020" y="3634891"/>
                </a:lnTo>
                <a:lnTo>
                  <a:pt x="501642" y="3758702"/>
                </a:lnTo>
                <a:lnTo>
                  <a:pt x="749264" y="3634891"/>
                </a:lnTo>
                <a:lnTo>
                  <a:pt x="749264" y="3313267"/>
                </a:lnTo>
                <a:lnTo>
                  <a:pt x="501642" y="3189456"/>
                </a:lnTo>
                <a:close/>
                <a:moveTo>
                  <a:pt x="772839" y="3670189"/>
                </a:moveTo>
                <a:lnTo>
                  <a:pt x="525217" y="3794000"/>
                </a:lnTo>
                <a:lnTo>
                  <a:pt x="525217" y="4115624"/>
                </a:lnTo>
                <a:lnTo>
                  <a:pt x="772839" y="4239435"/>
                </a:lnTo>
                <a:lnTo>
                  <a:pt x="1020461" y="4115624"/>
                </a:lnTo>
                <a:lnTo>
                  <a:pt x="1020461" y="3794000"/>
                </a:lnTo>
                <a:lnTo>
                  <a:pt x="772839" y="3670189"/>
                </a:lnTo>
                <a:close/>
                <a:moveTo>
                  <a:pt x="1" y="3208636"/>
                </a:moveTo>
                <a:lnTo>
                  <a:pt x="1" y="3739524"/>
                </a:lnTo>
                <a:lnTo>
                  <a:pt x="5392" y="3736829"/>
                </a:lnTo>
                <a:lnTo>
                  <a:pt x="5392" y="3211332"/>
                </a:lnTo>
                <a:lnTo>
                  <a:pt x="1" y="3208636"/>
                </a:lnTo>
                <a:close/>
                <a:moveTo>
                  <a:pt x="5393" y="3211333"/>
                </a:moveTo>
                <a:lnTo>
                  <a:pt x="5393" y="3736830"/>
                </a:lnTo>
                <a:lnTo>
                  <a:pt x="209266" y="3634893"/>
                </a:lnTo>
                <a:lnTo>
                  <a:pt x="209266" y="3313269"/>
                </a:lnTo>
                <a:lnTo>
                  <a:pt x="5393" y="3211333"/>
                </a:lnTo>
                <a:close/>
                <a:moveTo>
                  <a:pt x="240046" y="3675873"/>
                </a:moveTo>
                <a:lnTo>
                  <a:pt x="5393" y="3793199"/>
                </a:lnTo>
                <a:lnTo>
                  <a:pt x="5393" y="3793200"/>
                </a:lnTo>
                <a:lnTo>
                  <a:pt x="1" y="3795896"/>
                </a:lnTo>
                <a:lnTo>
                  <a:pt x="1" y="4125097"/>
                </a:lnTo>
                <a:lnTo>
                  <a:pt x="5393" y="4127793"/>
                </a:lnTo>
                <a:lnTo>
                  <a:pt x="5393" y="4127792"/>
                </a:lnTo>
                <a:lnTo>
                  <a:pt x="240046" y="4245119"/>
                </a:lnTo>
                <a:lnTo>
                  <a:pt x="487668" y="4121308"/>
                </a:lnTo>
                <a:lnTo>
                  <a:pt x="487668" y="3799684"/>
                </a:lnTo>
                <a:lnTo>
                  <a:pt x="240046" y="3675873"/>
                </a:lnTo>
                <a:close/>
                <a:moveTo>
                  <a:pt x="501642" y="4150922"/>
                </a:moveTo>
                <a:lnTo>
                  <a:pt x="254020" y="4274733"/>
                </a:lnTo>
                <a:lnTo>
                  <a:pt x="254020" y="4596357"/>
                </a:lnTo>
                <a:lnTo>
                  <a:pt x="501642" y="4720168"/>
                </a:lnTo>
                <a:lnTo>
                  <a:pt x="749264" y="4596357"/>
                </a:lnTo>
                <a:lnTo>
                  <a:pt x="749264" y="4274733"/>
                </a:lnTo>
                <a:lnTo>
                  <a:pt x="501642" y="4150922"/>
                </a:lnTo>
                <a:close/>
                <a:moveTo>
                  <a:pt x="772839" y="4631655"/>
                </a:moveTo>
                <a:lnTo>
                  <a:pt x="525217" y="4755466"/>
                </a:lnTo>
                <a:lnTo>
                  <a:pt x="525217" y="5077090"/>
                </a:lnTo>
                <a:lnTo>
                  <a:pt x="772839" y="5200901"/>
                </a:lnTo>
                <a:lnTo>
                  <a:pt x="1020461" y="5077090"/>
                </a:lnTo>
                <a:lnTo>
                  <a:pt x="1020461" y="4755466"/>
                </a:lnTo>
                <a:lnTo>
                  <a:pt x="772839" y="4631655"/>
                </a:lnTo>
                <a:close/>
                <a:moveTo>
                  <a:pt x="1" y="4170102"/>
                </a:moveTo>
                <a:lnTo>
                  <a:pt x="1" y="4700990"/>
                </a:lnTo>
                <a:lnTo>
                  <a:pt x="5392" y="4698295"/>
                </a:lnTo>
                <a:lnTo>
                  <a:pt x="5392" y="4172798"/>
                </a:lnTo>
                <a:lnTo>
                  <a:pt x="1" y="4170102"/>
                </a:lnTo>
                <a:close/>
                <a:moveTo>
                  <a:pt x="5393" y="4172799"/>
                </a:moveTo>
                <a:lnTo>
                  <a:pt x="5393" y="4698296"/>
                </a:lnTo>
                <a:lnTo>
                  <a:pt x="209266" y="4596359"/>
                </a:lnTo>
                <a:lnTo>
                  <a:pt x="209266" y="4274735"/>
                </a:lnTo>
                <a:lnTo>
                  <a:pt x="5393" y="4172799"/>
                </a:lnTo>
                <a:close/>
                <a:moveTo>
                  <a:pt x="240046" y="4637339"/>
                </a:moveTo>
                <a:lnTo>
                  <a:pt x="5393" y="4754665"/>
                </a:lnTo>
                <a:lnTo>
                  <a:pt x="5393" y="4754666"/>
                </a:lnTo>
                <a:lnTo>
                  <a:pt x="1" y="4757362"/>
                </a:lnTo>
                <a:lnTo>
                  <a:pt x="1" y="5086563"/>
                </a:lnTo>
                <a:lnTo>
                  <a:pt x="5393" y="5089259"/>
                </a:lnTo>
                <a:lnTo>
                  <a:pt x="5393" y="5089258"/>
                </a:lnTo>
                <a:lnTo>
                  <a:pt x="240046" y="5206585"/>
                </a:lnTo>
                <a:lnTo>
                  <a:pt x="487668" y="5082774"/>
                </a:lnTo>
                <a:lnTo>
                  <a:pt x="487668" y="4761150"/>
                </a:lnTo>
                <a:lnTo>
                  <a:pt x="240046" y="4637339"/>
                </a:lnTo>
                <a:close/>
                <a:moveTo>
                  <a:pt x="501642" y="5112388"/>
                </a:moveTo>
                <a:lnTo>
                  <a:pt x="254020" y="5236199"/>
                </a:lnTo>
                <a:lnTo>
                  <a:pt x="254020" y="5557823"/>
                </a:lnTo>
                <a:lnTo>
                  <a:pt x="501642" y="5681634"/>
                </a:lnTo>
                <a:lnTo>
                  <a:pt x="749264" y="5557823"/>
                </a:lnTo>
                <a:lnTo>
                  <a:pt x="749264" y="5236199"/>
                </a:lnTo>
                <a:lnTo>
                  <a:pt x="501642" y="5112388"/>
                </a:lnTo>
                <a:close/>
                <a:moveTo>
                  <a:pt x="772839" y="5593121"/>
                </a:moveTo>
                <a:lnTo>
                  <a:pt x="525217" y="5716932"/>
                </a:lnTo>
                <a:lnTo>
                  <a:pt x="525217" y="6038556"/>
                </a:lnTo>
                <a:lnTo>
                  <a:pt x="772839" y="6162367"/>
                </a:lnTo>
                <a:lnTo>
                  <a:pt x="1020461" y="6038556"/>
                </a:lnTo>
                <a:lnTo>
                  <a:pt x="1020461" y="5716932"/>
                </a:lnTo>
                <a:lnTo>
                  <a:pt x="772839" y="5593121"/>
                </a:lnTo>
                <a:close/>
                <a:moveTo>
                  <a:pt x="1" y="5131568"/>
                </a:moveTo>
                <a:lnTo>
                  <a:pt x="1" y="5662456"/>
                </a:lnTo>
                <a:lnTo>
                  <a:pt x="5392" y="5659761"/>
                </a:lnTo>
                <a:lnTo>
                  <a:pt x="5392" y="5134264"/>
                </a:lnTo>
                <a:lnTo>
                  <a:pt x="1" y="5131568"/>
                </a:lnTo>
                <a:close/>
                <a:moveTo>
                  <a:pt x="5393" y="5134265"/>
                </a:moveTo>
                <a:lnTo>
                  <a:pt x="5393" y="5659762"/>
                </a:lnTo>
                <a:lnTo>
                  <a:pt x="209266" y="5557825"/>
                </a:lnTo>
                <a:lnTo>
                  <a:pt x="209266" y="5236201"/>
                </a:lnTo>
                <a:lnTo>
                  <a:pt x="5393" y="5134265"/>
                </a:lnTo>
                <a:close/>
                <a:moveTo>
                  <a:pt x="240046" y="5598805"/>
                </a:moveTo>
                <a:lnTo>
                  <a:pt x="5393" y="5716132"/>
                </a:lnTo>
                <a:lnTo>
                  <a:pt x="5393" y="5716133"/>
                </a:lnTo>
                <a:lnTo>
                  <a:pt x="1" y="5718829"/>
                </a:lnTo>
                <a:lnTo>
                  <a:pt x="1" y="6048030"/>
                </a:lnTo>
                <a:lnTo>
                  <a:pt x="5393" y="6050726"/>
                </a:lnTo>
                <a:lnTo>
                  <a:pt x="5393" y="6050725"/>
                </a:lnTo>
                <a:lnTo>
                  <a:pt x="240046" y="6168051"/>
                </a:lnTo>
                <a:lnTo>
                  <a:pt x="487668" y="6044240"/>
                </a:lnTo>
                <a:lnTo>
                  <a:pt x="487668" y="5722616"/>
                </a:lnTo>
                <a:lnTo>
                  <a:pt x="240046" y="5598805"/>
                </a:lnTo>
                <a:close/>
                <a:moveTo>
                  <a:pt x="501643" y="6073855"/>
                </a:moveTo>
                <a:lnTo>
                  <a:pt x="254021" y="6197666"/>
                </a:lnTo>
                <a:lnTo>
                  <a:pt x="254021" y="6519290"/>
                </a:lnTo>
                <a:lnTo>
                  <a:pt x="501643" y="6643102"/>
                </a:lnTo>
                <a:lnTo>
                  <a:pt x="749265" y="6519290"/>
                </a:lnTo>
                <a:lnTo>
                  <a:pt x="749265" y="6197666"/>
                </a:lnTo>
                <a:lnTo>
                  <a:pt x="501643" y="6073855"/>
                </a:lnTo>
                <a:close/>
                <a:moveTo>
                  <a:pt x="1" y="6093034"/>
                </a:moveTo>
                <a:lnTo>
                  <a:pt x="1" y="6623923"/>
                </a:lnTo>
                <a:lnTo>
                  <a:pt x="5392" y="6621228"/>
                </a:lnTo>
                <a:lnTo>
                  <a:pt x="209266" y="6519290"/>
                </a:lnTo>
                <a:lnTo>
                  <a:pt x="209266" y="6197666"/>
                </a:lnTo>
                <a:lnTo>
                  <a:pt x="5392" y="6095730"/>
                </a:lnTo>
                <a:lnTo>
                  <a:pt x="1" y="6093034"/>
                </a:lnTo>
                <a:close/>
              </a:path>
            </a:pathLst>
          </a:custGeom>
          <a:solidFill>
            <a:srgbClr val="E6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D0096C2-95EA-4E36-893E-5FDFB39EAB74}"/>
              </a:ext>
            </a:extLst>
          </p:cNvPr>
          <p:cNvSpPr/>
          <p:nvPr userDrawn="1"/>
        </p:nvSpPr>
        <p:spPr>
          <a:xfrm>
            <a:off x="525216" y="1729864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D3B29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1A2CFBD-2B16-4715-B540-ACFDBEEB936C}"/>
              </a:ext>
            </a:extLst>
          </p:cNvPr>
          <p:cNvSpPr/>
          <p:nvPr userDrawn="1"/>
        </p:nvSpPr>
        <p:spPr>
          <a:xfrm>
            <a:off x="254019" y="2210597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C39E8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A6381091-0AC5-416D-A27D-E7E3107D6C4E}"/>
              </a:ext>
            </a:extLst>
          </p:cNvPr>
          <p:cNvSpPr/>
          <p:nvPr userDrawn="1"/>
        </p:nvSpPr>
        <p:spPr>
          <a:xfrm>
            <a:off x="525216" y="2691330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AC877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BECD6D32-F63B-4DFD-8F9F-DFF4C829C8FF}"/>
              </a:ext>
            </a:extLst>
          </p:cNvPr>
          <p:cNvSpPr/>
          <p:nvPr userDrawn="1"/>
        </p:nvSpPr>
        <p:spPr>
          <a:xfrm>
            <a:off x="254019" y="3172063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94796D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D9041883-7DE4-40CD-9AE1-734D1D99623C}"/>
              </a:ext>
            </a:extLst>
          </p:cNvPr>
          <p:cNvSpPr/>
          <p:nvPr userDrawn="1"/>
        </p:nvSpPr>
        <p:spPr>
          <a:xfrm>
            <a:off x="525216" y="3652796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D5B89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13A84A81-616E-4FA5-A216-9DF0B1C4DB2A}"/>
              </a:ext>
            </a:extLst>
          </p:cNvPr>
          <p:cNvSpPr/>
          <p:nvPr userDrawn="1"/>
        </p:nvSpPr>
        <p:spPr>
          <a:xfrm>
            <a:off x="254019" y="4149571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D5B89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C6E014E0-54BD-4A2D-92FD-7AF4ED2DCE70}"/>
              </a:ext>
            </a:extLst>
          </p:cNvPr>
          <p:cNvSpPr/>
          <p:nvPr userDrawn="1"/>
        </p:nvSpPr>
        <p:spPr>
          <a:xfrm>
            <a:off x="525216" y="4614262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B9966F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9B3B9831-E6CB-4B29-9868-16B3EAB29C1C}"/>
              </a:ext>
            </a:extLst>
          </p:cNvPr>
          <p:cNvSpPr/>
          <p:nvPr userDrawn="1"/>
        </p:nvSpPr>
        <p:spPr>
          <a:xfrm>
            <a:off x="254019" y="5094995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9F7758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36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36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44B0-F659-4E8D-ACEB-9F7667337F21}" type="datetimeFigureOut">
              <a:rPr lang="pt-BR" smtClean="0"/>
              <a:t>02/06/2021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BCA4C-7063-4284-AB80-7568AF006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60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0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arrafa de bebida&#10;&#10;Descrição gerada automaticamente com confiança média">
            <a:extLst>
              <a:ext uri="{FF2B5EF4-FFF2-40B4-BE49-F238E27FC236}">
                <a16:creationId xmlns:a16="http://schemas.microsoft.com/office/drawing/2014/main" id="{E654794E-7C3F-4133-86BD-92B0282FE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41" y="1341692"/>
            <a:ext cx="4001257" cy="170630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33071C8-3D95-40C3-B505-86FEE5D07E72}"/>
              </a:ext>
            </a:extLst>
          </p:cNvPr>
          <p:cNvSpPr txBox="1"/>
          <p:nvPr/>
        </p:nvSpPr>
        <p:spPr>
          <a:xfrm>
            <a:off x="4572000" y="3152001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reflexão </a:t>
            </a:r>
          </a:p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 bem-aventuranças</a:t>
            </a:r>
          </a:p>
        </p:txBody>
      </p:sp>
    </p:spTree>
    <p:extLst>
      <p:ext uri="{BB962C8B-B14F-4D97-AF65-F5344CB8AC3E}">
        <p14:creationId xmlns:p14="http://schemas.microsoft.com/office/powerpoint/2010/main" val="128149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115616" y="1036037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Um ser relacional, com necessidade de conviver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Um ser entre o individual e o coletivo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O relacionamento revela por um extremo o amor ou por outro o egoísmo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Dilema: o medo de ser “ferido” e o medo da solidão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Um homem querendo ser aceito, ser amado, fazer parte do grupo, querendo aprovação, reconhecimento.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4D07FC4-A2B1-45A7-AEAC-A5C2A7E117BC}"/>
              </a:ext>
            </a:extLst>
          </p:cNvPr>
          <p:cNvGrpSpPr/>
          <p:nvPr/>
        </p:nvGrpSpPr>
        <p:grpSpPr>
          <a:xfrm>
            <a:off x="3131840" y="245232"/>
            <a:ext cx="601830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1A5BD6D-DAE8-46B0-8081-403CF0ACB1F4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0468275C-539C-4C67-8A22-CA860368D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3131840" y="261987"/>
            <a:ext cx="59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7.3. Um ser desejando ser amado</a:t>
            </a:r>
          </a:p>
        </p:txBody>
      </p:sp>
    </p:spTree>
    <p:extLst>
      <p:ext uri="{BB962C8B-B14F-4D97-AF65-F5344CB8AC3E}">
        <p14:creationId xmlns:p14="http://schemas.microsoft.com/office/powerpoint/2010/main" val="25846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187624" y="980728"/>
            <a:ext cx="770485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Tendência de pensarmos como “filhos únicos”. Como foco exclusivo do amor do Pai.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Aqueles que fazem a oração do “Pai nosso” na primeira pessoa do singular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Um “pai” que é meu, um “pão” que é só para mim, um “perdão” que só eu mereço. Um Deus que vai apenas me “proteger” e me “livrar”.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/>
              <a:t>E quando muito, incluímos aqueles que amamos. </a:t>
            </a:r>
            <a:endParaRPr lang="pt-BR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06A764E-B273-4F43-A31B-BF3A3BDB92E9}"/>
              </a:ext>
            </a:extLst>
          </p:cNvPr>
          <p:cNvGrpSpPr/>
          <p:nvPr/>
        </p:nvGrpSpPr>
        <p:grpSpPr>
          <a:xfrm>
            <a:off x="2123728" y="245232"/>
            <a:ext cx="7026413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686BC741-57A2-4FB2-94CE-9C18EB49519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DDF89D52-6449-49B8-944D-E25F2DBB59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814584" y="238911"/>
            <a:ext cx="721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7.4. Um ser cheio de auto merecimento</a:t>
            </a:r>
          </a:p>
        </p:txBody>
      </p:sp>
    </p:spTree>
    <p:extLst>
      <p:ext uri="{BB962C8B-B14F-4D97-AF65-F5344CB8AC3E}">
        <p14:creationId xmlns:p14="http://schemas.microsoft.com/office/powerpoint/2010/main" val="144199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971599" y="836712"/>
            <a:ext cx="8172401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Não há nada que possamos fazer para receber o amor de Deus, contudo, Deus nos ama. Até a fé é dádiva de Deus. Não temos nenhum mérito em nossa salvação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Ef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2:8).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A “mansidão” flui de reconhecer a misericórdia, o amor incondicional de Deus por nós.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Apesar de nossa mísera situação, Ele nos amou primeiro (1Jo 4:10-11; 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Lc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6:36; Tito 3:5)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Ele nos procurou, Ele nos reconciliou consigo mesmo (2Co 5:18-19)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O Deus da paz, quebra o ciclo de guerra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Rm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12:21)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296415E-A433-4027-A826-9F7E87492007}"/>
              </a:ext>
            </a:extLst>
          </p:cNvPr>
          <p:cNvGrpSpPr/>
          <p:nvPr/>
        </p:nvGrpSpPr>
        <p:grpSpPr>
          <a:xfrm>
            <a:off x="2267744" y="245232"/>
            <a:ext cx="6882397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9765EC4D-3F3D-4EE2-9AB0-FA8DBD1FEA9F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F54160AE-DE1B-4788-A198-BA07F05DCF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267744" y="245207"/>
            <a:ext cx="674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7.5. Um ser “indigno” espiritualmente</a:t>
            </a:r>
          </a:p>
        </p:txBody>
      </p:sp>
    </p:spTree>
    <p:extLst>
      <p:ext uri="{BB962C8B-B14F-4D97-AF65-F5344CB8AC3E}">
        <p14:creationId xmlns:p14="http://schemas.microsoft.com/office/powerpoint/2010/main" val="18393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117041" y="801937"/>
            <a:ext cx="792088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Há ideia errônea de que podemos nos tornar merecedores da misericórdia de Deus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Uma percepção errada de que o amor de Deus está disponível apenas àqueles que merecem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Porém, apenas alguém que compreende que 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não é merecedor, que é indigno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, e, mesmo assim, amado por Deus, consegue sentir o amor incondicional de Deus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Somos iguais espiritualmente! Isso nos livrar da falsa ideia de que uns são mais dignos, superiores, ou merecedores do que outros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ADFDDA8-9830-44A5-B9F6-20FC0FE3E53F}"/>
              </a:ext>
            </a:extLst>
          </p:cNvPr>
          <p:cNvGrpSpPr/>
          <p:nvPr/>
        </p:nvGrpSpPr>
        <p:grpSpPr>
          <a:xfrm>
            <a:off x="2267744" y="245232"/>
            <a:ext cx="6882397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4406E3F-ACDA-4638-BCA0-BE5974EF028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66FD2F26-A6D2-4823-91AB-0617A65072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339752" y="261987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7.5. Um ser “indigno” espiritualmente</a:t>
            </a:r>
          </a:p>
        </p:txBody>
      </p:sp>
    </p:spTree>
    <p:extLst>
      <p:ext uri="{BB962C8B-B14F-4D97-AF65-F5344CB8AC3E}">
        <p14:creationId xmlns:p14="http://schemas.microsoft.com/office/powerpoint/2010/main" val="27426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043608" y="908720"/>
            <a:ext cx="799288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O manso não se sente menor nem maior do que ninguém. Sabe que todos somos pobres criaturas pecadoras.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Seu coração não se sente atraído pela disputa.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Seu aborrecimento é com o pecado porque distancia as pessoas e evidencia o ódio, e Deus deseja uni-las em amor.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Deus não se humilhou ao agir com ele com condescendência, com paciência, com tolerância, com gentileza, mesmo ele sendo um pobre pecador indigno, mas o amou de forma incondicional.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B646BE83-D5DC-4AAB-8577-6C45EE53A882}"/>
              </a:ext>
            </a:extLst>
          </p:cNvPr>
          <p:cNvGrpSpPr/>
          <p:nvPr/>
        </p:nvGrpSpPr>
        <p:grpSpPr>
          <a:xfrm>
            <a:off x="3131840" y="245232"/>
            <a:ext cx="601830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01182AD-1BD7-45A0-B5C1-DD5C4B31C593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3FA3C481-8659-41ED-9696-2FAB140F03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3275856" y="27585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7.6. Mansidão não é humilhação</a:t>
            </a:r>
          </a:p>
        </p:txBody>
      </p:sp>
    </p:spTree>
    <p:extLst>
      <p:ext uri="{BB962C8B-B14F-4D97-AF65-F5344CB8AC3E}">
        <p14:creationId xmlns:p14="http://schemas.microsoft.com/office/powerpoint/2010/main" val="4698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043608" y="836712"/>
            <a:ext cx="79928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A dificuldade de amar pode ter como origem a ingratidão de um coração que não se sente amado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Gratidão: Deus nos ama apesar da nossa miséria. A gratidão que nos leva a amar primeiro.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Tratar os outros como gostaríamos que eles nos tratem-se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Lc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6:31). A violência como resposta a violência do outro é vingança, e só pertence a Deus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Rm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12:19). Alguém precisa quebrar este ciclo de desamor. 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7EFFF6C-5851-4944-8DD6-F12F20A9D62A}"/>
              </a:ext>
            </a:extLst>
          </p:cNvPr>
          <p:cNvGrpSpPr/>
          <p:nvPr/>
        </p:nvGrpSpPr>
        <p:grpSpPr>
          <a:xfrm>
            <a:off x="1043608" y="245232"/>
            <a:ext cx="8106533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6B9D562E-173D-45A6-9E99-1F3540113E9D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8392B739-8209-4F36-BBBE-806D3C60D5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043608" y="261987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7.7. Um ser que precisa se encher de gratidão</a:t>
            </a:r>
          </a:p>
        </p:txBody>
      </p:sp>
    </p:spTree>
    <p:extLst>
      <p:ext uri="{BB962C8B-B14F-4D97-AF65-F5344CB8AC3E}">
        <p14:creationId xmlns:p14="http://schemas.microsoft.com/office/powerpoint/2010/main" val="13232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115616" y="980728"/>
            <a:ext cx="792088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A mansidão é fruto da ação do Espírito Santo em nossas vidas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Gl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5:22-23).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Ajudando-nos a dominar o velho homem, seu egoísmo, suas paixões e excessos.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Não é possível ao homem natural e não pode ser confundido com temperamento ou personalidade. Não é nenhum atributo herdado ou aprendido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Não é ser uma pessoa calma, tímida, quieta, pacata, gentil ou educada.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E14282E-2955-4E1E-9F70-EB2794F62F31}"/>
              </a:ext>
            </a:extLst>
          </p:cNvPr>
          <p:cNvGrpSpPr/>
          <p:nvPr/>
        </p:nvGrpSpPr>
        <p:grpSpPr>
          <a:xfrm>
            <a:off x="2699792" y="245232"/>
            <a:ext cx="6450349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1B97368-3603-495F-B5F1-22CF41C10FC4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8216FC6A-C0AD-4DB8-AD56-78436E9E5B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843808" y="260849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7.8. A mansidão é fruto do espírito</a:t>
            </a:r>
          </a:p>
        </p:txBody>
      </p:sp>
    </p:spTree>
    <p:extLst>
      <p:ext uri="{BB962C8B-B14F-4D97-AF65-F5344CB8AC3E}">
        <p14:creationId xmlns:p14="http://schemas.microsoft.com/office/powerpoint/2010/main" val="3832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187624" y="908720"/>
            <a:ext cx="7632848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A palavra "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praus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" utilizada para mansidão no grego refere-se a "uma atitude humilde e mansa que se expressa na submissão às ofensas, livre do desejo de vingança; uma renúncia a impor-se aos demais; uma atitude de paciência e longanimidade, mesmo quando sofrem injustamente..."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Não é uma pessoa fraca, sem convicções, passiva ou indiferente. Mas, alguém que guarda sua força para utilizá-la no momento certo, na medida certa, pelas razões certas, se necessário, desejando não utilizá-la.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39AE74D-376D-4E7F-8B34-E09CC2D151EE}"/>
              </a:ext>
            </a:extLst>
          </p:cNvPr>
          <p:cNvGrpSpPr/>
          <p:nvPr/>
        </p:nvGrpSpPr>
        <p:grpSpPr>
          <a:xfrm>
            <a:off x="4572000" y="245232"/>
            <a:ext cx="4578141" cy="540000"/>
            <a:chOff x="6820810" y="281329"/>
            <a:chExt cx="2317299" cy="43202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B5F2566-249D-4ACC-9FB2-FD2943EC5159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A858B022-9AC3-499A-AA60-EBD5E55823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AA8B6F8-21A1-496C-BAB7-584FAB5EB4BA}"/>
              </a:ext>
            </a:extLst>
          </p:cNvPr>
          <p:cNvSpPr txBox="1"/>
          <p:nvPr/>
        </p:nvSpPr>
        <p:spPr>
          <a:xfrm>
            <a:off x="4644008" y="261987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7.9. O que é ser manso?</a:t>
            </a:r>
          </a:p>
        </p:txBody>
      </p:sp>
    </p:spTree>
    <p:extLst>
      <p:ext uri="{BB962C8B-B14F-4D97-AF65-F5344CB8AC3E}">
        <p14:creationId xmlns:p14="http://schemas.microsoft.com/office/powerpoint/2010/main" val="13678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187624" y="923855"/>
            <a:ext cx="76328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Uma grande característica do manso é o autocontrole, o domínio próprio, em suas ações e principalmente em suas reações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Em hebraico, o termo equivalente a mansidão é “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anav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”. Ele é ilustrado por um agricultor nômade que dedicava grande atenção ao cuidado daquilo que lhe era mais importante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Estamos protegendo a nossa propriedade mais valiosa, a nossa alma (</a:t>
            </a:r>
            <a:r>
              <a:rPr lang="pt-BR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Mt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 16:26; 1Pe 1:9)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O manso separa o pecado do pecador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39AE74D-376D-4E7F-8B34-E09CC2D151EE}"/>
              </a:ext>
            </a:extLst>
          </p:cNvPr>
          <p:cNvGrpSpPr/>
          <p:nvPr/>
        </p:nvGrpSpPr>
        <p:grpSpPr>
          <a:xfrm>
            <a:off x="4572000" y="245232"/>
            <a:ext cx="4578141" cy="540000"/>
            <a:chOff x="6820810" y="281329"/>
            <a:chExt cx="2317299" cy="43202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B5F2566-249D-4ACC-9FB2-FD2943EC5159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A858B022-9AC3-499A-AA60-EBD5E55823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AA8B6F8-21A1-496C-BAB7-584FAB5EB4BA}"/>
              </a:ext>
            </a:extLst>
          </p:cNvPr>
          <p:cNvSpPr txBox="1"/>
          <p:nvPr/>
        </p:nvSpPr>
        <p:spPr>
          <a:xfrm>
            <a:off x="4644008" y="261987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7.9. O que é ser manso?</a:t>
            </a:r>
          </a:p>
        </p:txBody>
      </p:sp>
    </p:spTree>
    <p:extLst>
      <p:ext uri="{BB962C8B-B14F-4D97-AF65-F5344CB8AC3E}">
        <p14:creationId xmlns:p14="http://schemas.microsoft.com/office/powerpoint/2010/main" val="14670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340347" y="980728"/>
            <a:ext cx="74533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600" dirty="0">
                <a:latin typeface="Segoe UI" panose="020B0502040204020203" pitchFamily="34" charset="0"/>
                <a:cs typeface="Segoe UI" panose="020B0502040204020203" pitchFamily="34" charset="0"/>
              </a:rPr>
              <a:t>Um conceito: “</a:t>
            </a:r>
            <a:r>
              <a:rPr lang="pt-BR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Manso é alguém que, consciente do amor incondicional de Deus, age procurando controlar seus pensamentos, palavras e atitudes sempre priorizando proteger sua alma e de seu semelhante do pecado, que os afasta da presença de Deus</a:t>
            </a:r>
            <a:r>
              <a:rPr lang="pt-BR" sz="3600" dirty="0"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1B964B0-8EEC-4E41-A01D-FB8B7E482A53}"/>
              </a:ext>
            </a:extLst>
          </p:cNvPr>
          <p:cNvGrpSpPr/>
          <p:nvPr/>
        </p:nvGrpSpPr>
        <p:grpSpPr>
          <a:xfrm>
            <a:off x="4572000" y="245232"/>
            <a:ext cx="4578141" cy="540000"/>
            <a:chOff x="6820810" y="281329"/>
            <a:chExt cx="2317299" cy="43202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621CCA0-619B-4395-97FC-95F4D5C13441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4B31BAE1-AF16-4C91-BFDF-C15AC37F7E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5CF854-EA08-4EB0-A5B3-CA9A5F4162D8}"/>
              </a:ext>
            </a:extLst>
          </p:cNvPr>
          <p:cNvSpPr txBox="1"/>
          <p:nvPr/>
        </p:nvSpPr>
        <p:spPr>
          <a:xfrm>
            <a:off x="4644008" y="261987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7.9. O que é ser manso?</a:t>
            </a:r>
          </a:p>
        </p:txBody>
      </p:sp>
    </p:spTree>
    <p:extLst>
      <p:ext uri="{BB962C8B-B14F-4D97-AF65-F5344CB8AC3E}">
        <p14:creationId xmlns:p14="http://schemas.microsoft.com/office/powerpoint/2010/main" val="23819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4" descr="Garrafa de bebida&#10;&#10;Descrição gerada automaticamente com confiança média">
            <a:extLst>
              <a:ext uri="{FF2B5EF4-FFF2-40B4-BE49-F238E27FC236}">
                <a16:creationId xmlns:a16="http://schemas.microsoft.com/office/drawing/2014/main" id="{D8F97337-0B51-441B-A533-3B9603B64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41" y="442288"/>
            <a:ext cx="4001257" cy="1706308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2999D5BB-F967-4CAD-9E82-D13B0546B6DA}"/>
              </a:ext>
            </a:extLst>
          </p:cNvPr>
          <p:cNvSpPr txBox="1"/>
          <p:nvPr/>
        </p:nvSpPr>
        <p:spPr>
          <a:xfrm>
            <a:off x="4572000" y="2252597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reflexão </a:t>
            </a:r>
          </a:p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 bem-aventuranças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F85E178-D66D-4313-B7BE-F219D85BA2ED}"/>
              </a:ext>
            </a:extLst>
          </p:cNvPr>
          <p:cNvGrpSpPr>
            <a:grpSpLocks noChangeAspect="1"/>
          </p:cNvGrpSpPr>
          <p:nvPr/>
        </p:nvGrpSpPr>
        <p:grpSpPr>
          <a:xfrm>
            <a:off x="4334574" y="3630110"/>
            <a:ext cx="4809426" cy="2281172"/>
            <a:chOff x="3795022" y="3617542"/>
            <a:chExt cx="5385490" cy="2554407"/>
          </a:xfrm>
          <a:solidFill>
            <a:srgbClr val="94796D"/>
          </a:solidFill>
        </p:grpSpPr>
        <p:sp>
          <p:nvSpPr>
            <p:cNvPr id="2" name="Hexágono 1">
              <a:extLst>
                <a:ext uri="{FF2B5EF4-FFF2-40B4-BE49-F238E27FC236}">
                  <a16:creationId xmlns:a16="http://schemas.microsoft.com/office/drawing/2014/main" id="{F554CDC3-1C01-458C-8617-C5D9EC6C2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5022" y="3617542"/>
              <a:ext cx="2963113" cy="2554407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5A9E832-F2FE-4592-8C3D-9FEEA24496F6}"/>
                </a:ext>
              </a:extLst>
            </p:cNvPr>
            <p:cNvSpPr/>
            <p:nvPr/>
          </p:nvSpPr>
          <p:spPr>
            <a:xfrm>
              <a:off x="5940152" y="3617542"/>
              <a:ext cx="3240360" cy="25544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FFFE9548-8B6F-4F42-A29E-4126EF105998}"/>
              </a:ext>
            </a:extLst>
          </p:cNvPr>
          <p:cNvSpPr txBox="1"/>
          <p:nvPr/>
        </p:nvSpPr>
        <p:spPr>
          <a:xfrm>
            <a:off x="5292541" y="4242183"/>
            <a:ext cx="3657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Bem-aventurados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mansos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Parte 1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07A33D92-AC75-4C16-87D8-3A1C054BD8D3}"/>
              </a:ext>
            </a:extLst>
          </p:cNvPr>
          <p:cNvSpPr>
            <a:spLocks noChangeAspect="1"/>
          </p:cNvSpPr>
          <p:nvPr/>
        </p:nvSpPr>
        <p:spPr>
          <a:xfrm>
            <a:off x="4040795" y="3630110"/>
            <a:ext cx="1305110" cy="1125095"/>
          </a:xfrm>
          <a:prstGeom prst="hexagon">
            <a:avLst/>
          </a:prstGeom>
          <a:solidFill>
            <a:srgbClr val="D5C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ACA2904-FA0D-4F7F-8C97-F29517E2EFF8}"/>
              </a:ext>
            </a:extLst>
          </p:cNvPr>
          <p:cNvSpPr txBox="1"/>
          <p:nvPr/>
        </p:nvSpPr>
        <p:spPr>
          <a:xfrm>
            <a:off x="4321799" y="3839072"/>
            <a:ext cx="716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9479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68644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4932040" y="213285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sz="36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Continua na próxima lição...</a:t>
            </a:r>
          </a:p>
        </p:txBody>
      </p:sp>
      <p:pic>
        <p:nvPicPr>
          <p:cNvPr id="15" name="Imagem 14" descr="Garrafa de bebida&#10;&#10;Descrição gerada automaticamente com confiança média">
            <a:extLst>
              <a:ext uri="{FF2B5EF4-FFF2-40B4-BE49-F238E27FC236}">
                <a16:creationId xmlns:a16="http://schemas.microsoft.com/office/drawing/2014/main" id="{0668D929-1271-4EBE-8EAD-A9FE74D47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5" y="260648"/>
            <a:ext cx="2376264" cy="10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8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5277015" y="245232"/>
            <a:ext cx="3873126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5730292" y="247808"/>
            <a:ext cx="303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Texto bíblico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4CD6A85-0785-4577-80BD-8E0CCDBC68AA}"/>
              </a:ext>
            </a:extLst>
          </p:cNvPr>
          <p:cNvSpPr txBox="1"/>
          <p:nvPr/>
        </p:nvSpPr>
        <p:spPr>
          <a:xfrm>
            <a:off x="1819055" y="1905506"/>
            <a:ext cx="69501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i="1" dirty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pt-BR" sz="4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Bem-aventurados os mansos, porque eles herdarão a terra</a:t>
            </a:r>
            <a:r>
              <a:rPr lang="pt-BR" sz="4800" i="1" dirty="0">
                <a:latin typeface="Segoe UI" panose="020B0502040204020203" pitchFamily="34" charset="0"/>
                <a:cs typeface="Segoe UI" panose="020B0502040204020203" pitchFamily="34" charset="0"/>
              </a:rPr>
              <a:t>.” (Mateus 5:5)</a:t>
            </a:r>
          </a:p>
        </p:txBody>
      </p:sp>
    </p:spTree>
    <p:extLst>
      <p:ext uri="{BB962C8B-B14F-4D97-AF65-F5344CB8AC3E}">
        <p14:creationId xmlns:p14="http://schemas.microsoft.com/office/powerpoint/2010/main" val="415793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4872202" y="245232"/>
            <a:ext cx="4277939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5454396" y="238338"/>
            <a:ext cx="344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Objetivos da lição</a:t>
            </a:r>
          </a:p>
        </p:txBody>
      </p:sp>
      <p:pic>
        <p:nvPicPr>
          <p:cNvPr id="19" name="Gráfico 18" descr="Alvo com preenchimento sólido">
            <a:extLst>
              <a:ext uri="{FF2B5EF4-FFF2-40B4-BE49-F238E27FC236}">
                <a16:creationId xmlns:a16="http://schemas.microsoft.com/office/drawing/2014/main" id="{1957C07A-5A1B-46D1-BC29-9E8C35F31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6608" y="-48675"/>
            <a:ext cx="1127788" cy="112778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30760D0A-87F6-4E23-BC40-D46DF3A73E9C}"/>
              </a:ext>
            </a:extLst>
          </p:cNvPr>
          <p:cNvSpPr txBox="1"/>
          <p:nvPr/>
        </p:nvSpPr>
        <p:spPr>
          <a:xfrm>
            <a:off x="1835697" y="1684348"/>
            <a:ext cx="6336704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sz="2800" dirty="0"/>
              <a:t>Entender o conceito de “mansos” no contexto das bem-aventuranças.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sz="5400" dirty="0"/>
              <a:t>O que é ser manso?</a:t>
            </a:r>
          </a:p>
        </p:txBody>
      </p:sp>
    </p:spTree>
    <p:extLst>
      <p:ext uri="{BB962C8B-B14F-4D97-AF65-F5344CB8AC3E}">
        <p14:creationId xmlns:p14="http://schemas.microsoft.com/office/powerpoint/2010/main" val="245424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1814584" y="245232"/>
            <a:ext cx="7335557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2164430" y="247808"/>
            <a:ext cx="660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Esquema geral das bem-aventuranças</a:t>
            </a:r>
          </a:p>
        </p:txBody>
      </p:sp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id="{39BC5436-6CE4-4EEF-A18B-B57718238273}"/>
              </a:ext>
            </a:extLst>
          </p:cNvPr>
          <p:cNvSpPr/>
          <p:nvPr/>
        </p:nvSpPr>
        <p:spPr>
          <a:xfrm>
            <a:off x="2051960" y="1099915"/>
            <a:ext cx="180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COM</a:t>
            </a:r>
            <a:r>
              <a:rPr lang="pt-B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</a:t>
            </a:r>
          </a:p>
        </p:txBody>
      </p:sp>
      <p:sp>
        <p:nvSpPr>
          <p:cNvPr id="20" name="Retângulo: Cantos Superiores Arredondados 19">
            <a:extLst>
              <a:ext uri="{FF2B5EF4-FFF2-40B4-BE49-F238E27FC236}">
                <a16:creationId xmlns:a16="http://schemas.microsoft.com/office/drawing/2014/main" id="{27342642-4764-49D9-9C31-C575E4156073}"/>
              </a:ext>
            </a:extLst>
          </p:cNvPr>
          <p:cNvSpPr/>
          <p:nvPr/>
        </p:nvSpPr>
        <p:spPr>
          <a:xfrm>
            <a:off x="4211960" y="1099915"/>
            <a:ext cx="180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CONSIGO</a:t>
            </a:r>
          </a:p>
        </p:txBody>
      </p:sp>
      <p:sp>
        <p:nvSpPr>
          <p:cNvPr id="21" name="Retângulo: Cantos Superiores Arredondados 20">
            <a:extLst>
              <a:ext uri="{FF2B5EF4-FFF2-40B4-BE49-F238E27FC236}">
                <a16:creationId xmlns:a16="http://schemas.microsoft.com/office/drawing/2014/main" id="{773CB686-A156-4AC4-9E14-E12C9DC5CED8}"/>
              </a:ext>
            </a:extLst>
          </p:cNvPr>
          <p:cNvSpPr/>
          <p:nvPr/>
        </p:nvSpPr>
        <p:spPr>
          <a:xfrm>
            <a:off x="6371960" y="1099915"/>
            <a:ext cx="180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COM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OUTRO</a:t>
            </a:r>
          </a:p>
        </p:txBody>
      </p:sp>
      <p:sp>
        <p:nvSpPr>
          <p:cNvPr id="3" name="Fluxograma: Conector fora de Página 2">
            <a:extLst>
              <a:ext uri="{FF2B5EF4-FFF2-40B4-BE49-F238E27FC236}">
                <a16:creationId xmlns:a16="http://schemas.microsoft.com/office/drawing/2014/main" id="{E980E3BB-5EF8-45E2-8636-79313B8D06E7}"/>
              </a:ext>
            </a:extLst>
          </p:cNvPr>
          <p:cNvSpPr/>
          <p:nvPr/>
        </p:nvSpPr>
        <p:spPr>
          <a:xfrm>
            <a:off x="2051960" y="1933911"/>
            <a:ext cx="1800000" cy="900000"/>
          </a:xfrm>
          <a:prstGeom prst="flowChartOffpageConnector">
            <a:avLst/>
          </a:prstGeom>
          <a:solidFill>
            <a:srgbClr val="D3B292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1. os pobres de espírito</a:t>
            </a:r>
          </a:p>
        </p:txBody>
      </p:sp>
      <p:sp>
        <p:nvSpPr>
          <p:cNvPr id="23" name="Fluxograma: Conector fora de Página 22">
            <a:extLst>
              <a:ext uri="{FF2B5EF4-FFF2-40B4-BE49-F238E27FC236}">
                <a16:creationId xmlns:a16="http://schemas.microsoft.com/office/drawing/2014/main" id="{5CA286CE-2060-4DE1-9323-CB02012A4BFF}"/>
              </a:ext>
            </a:extLst>
          </p:cNvPr>
          <p:cNvSpPr/>
          <p:nvPr/>
        </p:nvSpPr>
        <p:spPr>
          <a:xfrm>
            <a:off x="4211960" y="1952593"/>
            <a:ext cx="1800000" cy="900000"/>
          </a:xfrm>
          <a:prstGeom prst="flowChartOffpageConnector">
            <a:avLst/>
          </a:prstGeom>
          <a:solidFill>
            <a:srgbClr val="CEAE86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2. os que </a:t>
            </a:r>
          </a:p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choram</a:t>
            </a:r>
          </a:p>
        </p:txBody>
      </p:sp>
      <p:sp>
        <p:nvSpPr>
          <p:cNvPr id="24" name="Fluxograma: Conector fora de Página 23">
            <a:extLst>
              <a:ext uri="{FF2B5EF4-FFF2-40B4-BE49-F238E27FC236}">
                <a16:creationId xmlns:a16="http://schemas.microsoft.com/office/drawing/2014/main" id="{E792E473-5AC5-4970-B9A4-F8619035E4D4}"/>
              </a:ext>
            </a:extLst>
          </p:cNvPr>
          <p:cNvSpPr/>
          <p:nvPr/>
        </p:nvSpPr>
        <p:spPr>
          <a:xfrm>
            <a:off x="6371960" y="1952593"/>
            <a:ext cx="1800000" cy="900000"/>
          </a:xfrm>
          <a:prstGeom prst="flowChartOffpageConnector">
            <a:avLst/>
          </a:prstGeom>
          <a:solidFill>
            <a:srgbClr val="AC8775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3. os </a:t>
            </a:r>
          </a:p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mansos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CFEE8B4-B8AA-4B62-8875-51A433900157}"/>
              </a:ext>
            </a:extLst>
          </p:cNvPr>
          <p:cNvSpPr/>
          <p:nvPr/>
        </p:nvSpPr>
        <p:spPr>
          <a:xfrm>
            <a:off x="2051960" y="2947539"/>
            <a:ext cx="6120000" cy="540000"/>
          </a:xfrm>
          <a:prstGeom prst="rect">
            <a:avLst/>
          </a:prstGeom>
          <a:solidFill>
            <a:srgbClr val="94796D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4. os que tem            fome e sede                  de justiça</a:t>
            </a:r>
          </a:p>
        </p:txBody>
      </p:sp>
      <p:sp>
        <p:nvSpPr>
          <p:cNvPr id="26" name="Fluxograma: Conector fora de Página 25">
            <a:extLst>
              <a:ext uri="{FF2B5EF4-FFF2-40B4-BE49-F238E27FC236}">
                <a16:creationId xmlns:a16="http://schemas.microsoft.com/office/drawing/2014/main" id="{E27B3642-B2E9-4378-9E1B-7CF927C5B34A}"/>
              </a:ext>
            </a:extLst>
          </p:cNvPr>
          <p:cNvSpPr/>
          <p:nvPr/>
        </p:nvSpPr>
        <p:spPr>
          <a:xfrm>
            <a:off x="2051960" y="3609635"/>
            <a:ext cx="1800000" cy="900000"/>
          </a:xfrm>
          <a:prstGeom prst="flowChartOffpageConnector">
            <a:avLst/>
          </a:prstGeom>
          <a:solidFill>
            <a:srgbClr val="B9966F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7. os pacificadores</a:t>
            </a:r>
          </a:p>
        </p:txBody>
      </p:sp>
      <p:sp>
        <p:nvSpPr>
          <p:cNvPr id="27" name="Fluxograma: Conector fora de Página 26">
            <a:extLst>
              <a:ext uri="{FF2B5EF4-FFF2-40B4-BE49-F238E27FC236}">
                <a16:creationId xmlns:a16="http://schemas.microsoft.com/office/drawing/2014/main" id="{0B71A9AC-E933-4062-A887-4B3D9BBC105E}"/>
              </a:ext>
            </a:extLst>
          </p:cNvPr>
          <p:cNvSpPr/>
          <p:nvPr/>
        </p:nvSpPr>
        <p:spPr>
          <a:xfrm>
            <a:off x="4211960" y="3628317"/>
            <a:ext cx="1800000" cy="900000"/>
          </a:xfrm>
          <a:prstGeom prst="flowChartOffpageConnector">
            <a:avLst/>
          </a:prstGeom>
          <a:solidFill>
            <a:srgbClr val="D5B891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6. os puros de coração</a:t>
            </a:r>
          </a:p>
        </p:txBody>
      </p:sp>
      <p:sp>
        <p:nvSpPr>
          <p:cNvPr id="28" name="Fluxograma: Conector fora de Página 27">
            <a:extLst>
              <a:ext uri="{FF2B5EF4-FFF2-40B4-BE49-F238E27FC236}">
                <a16:creationId xmlns:a16="http://schemas.microsoft.com/office/drawing/2014/main" id="{D970F328-D168-491F-B519-A7153C171A1D}"/>
              </a:ext>
            </a:extLst>
          </p:cNvPr>
          <p:cNvSpPr/>
          <p:nvPr/>
        </p:nvSpPr>
        <p:spPr>
          <a:xfrm>
            <a:off x="6371960" y="3628317"/>
            <a:ext cx="1800000" cy="900000"/>
          </a:xfrm>
          <a:prstGeom prst="flowChartOffpageConnector">
            <a:avLst/>
          </a:prstGeom>
          <a:solidFill>
            <a:srgbClr val="DDBA96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5. os misericordiosos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B12D80B8-A20B-4AC5-B2E9-4D3E57B48C33}"/>
              </a:ext>
            </a:extLst>
          </p:cNvPr>
          <p:cNvSpPr/>
          <p:nvPr/>
        </p:nvSpPr>
        <p:spPr>
          <a:xfrm>
            <a:off x="2051960" y="4642313"/>
            <a:ext cx="6120000" cy="540000"/>
          </a:xfrm>
          <a:prstGeom prst="rect">
            <a:avLst/>
          </a:prstGeom>
          <a:solidFill>
            <a:srgbClr val="9F7758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8. os perseguidos          por causa               da justiça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BF12DBA-BFD7-427E-AA98-57FFDEF690CF}"/>
              </a:ext>
            </a:extLst>
          </p:cNvPr>
          <p:cNvSpPr/>
          <p:nvPr/>
        </p:nvSpPr>
        <p:spPr>
          <a:xfrm>
            <a:off x="2052704" y="5310431"/>
            <a:ext cx="6120000" cy="5400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NOVO CARÁTER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sal da terra e luz do mundo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C96D359-7749-4FDA-A77B-C347F0BDD54D}"/>
              </a:ext>
            </a:extLst>
          </p:cNvPr>
          <p:cNvCxnSpPr/>
          <p:nvPr/>
        </p:nvCxnSpPr>
        <p:spPr>
          <a:xfrm>
            <a:off x="8445125" y="1340768"/>
            <a:ext cx="0" cy="4509663"/>
          </a:xfrm>
          <a:prstGeom prst="straightConnector1">
            <a:avLst/>
          </a:prstGeom>
          <a:ln>
            <a:solidFill>
              <a:srgbClr val="81675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65D81A46-7C61-4762-9697-C06B1D0E5C60}"/>
              </a:ext>
            </a:extLst>
          </p:cNvPr>
          <p:cNvCxnSpPr/>
          <p:nvPr/>
        </p:nvCxnSpPr>
        <p:spPr>
          <a:xfrm>
            <a:off x="1814584" y="1340768"/>
            <a:ext cx="0" cy="4509663"/>
          </a:xfrm>
          <a:prstGeom prst="straightConnector1">
            <a:avLst/>
          </a:prstGeom>
          <a:ln>
            <a:solidFill>
              <a:srgbClr val="81675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1259632" y="245232"/>
            <a:ext cx="7890510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1403648" y="266185"/>
            <a:ext cx="767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 processo crescente, cada vez mais difícil</a:t>
            </a:r>
          </a:p>
        </p:txBody>
      </p:sp>
      <p:sp>
        <p:nvSpPr>
          <p:cNvPr id="18" name="Retângulo: Cantos Superiores Arredondados 17">
            <a:extLst>
              <a:ext uri="{FF2B5EF4-FFF2-40B4-BE49-F238E27FC236}">
                <a16:creationId xmlns:a16="http://schemas.microsoft.com/office/drawing/2014/main" id="{8A05D40D-B2F6-4236-9BA8-20D4FA3EBC13}"/>
              </a:ext>
            </a:extLst>
          </p:cNvPr>
          <p:cNvSpPr/>
          <p:nvPr/>
        </p:nvSpPr>
        <p:spPr>
          <a:xfrm>
            <a:off x="2051960" y="1099915"/>
            <a:ext cx="198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COM</a:t>
            </a:r>
            <a:r>
              <a:rPr lang="pt-B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</a:t>
            </a:r>
          </a:p>
        </p:txBody>
      </p:sp>
      <p:sp>
        <p:nvSpPr>
          <p:cNvPr id="19" name="Retângulo: Cantos Superiores Arredondados 18">
            <a:extLst>
              <a:ext uri="{FF2B5EF4-FFF2-40B4-BE49-F238E27FC236}">
                <a16:creationId xmlns:a16="http://schemas.microsoft.com/office/drawing/2014/main" id="{B3B5021D-4819-4E81-9DEC-6FE71A305696}"/>
              </a:ext>
            </a:extLst>
          </p:cNvPr>
          <p:cNvSpPr/>
          <p:nvPr/>
        </p:nvSpPr>
        <p:spPr>
          <a:xfrm>
            <a:off x="4211960" y="1099915"/>
            <a:ext cx="198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CONSIGO</a:t>
            </a:r>
          </a:p>
        </p:txBody>
      </p:sp>
      <p:sp>
        <p:nvSpPr>
          <p:cNvPr id="20" name="Retângulo: Cantos Superiores Arredondados 19">
            <a:extLst>
              <a:ext uri="{FF2B5EF4-FFF2-40B4-BE49-F238E27FC236}">
                <a16:creationId xmlns:a16="http://schemas.microsoft.com/office/drawing/2014/main" id="{B0E4B30B-82DA-41A2-81FA-6A40D2DDFADD}"/>
              </a:ext>
            </a:extLst>
          </p:cNvPr>
          <p:cNvSpPr/>
          <p:nvPr/>
        </p:nvSpPr>
        <p:spPr>
          <a:xfrm>
            <a:off x="6371960" y="1099915"/>
            <a:ext cx="198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COM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OUTRO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8ACF53E-526F-426C-ABC1-FB44434832A6}"/>
              </a:ext>
            </a:extLst>
          </p:cNvPr>
          <p:cNvSpPr/>
          <p:nvPr/>
        </p:nvSpPr>
        <p:spPr>
          <a:xfrm>
            <a:off x="2051719" y="1905321"/>
            <a:ext cx="1980000" cy="803599"/>
          </a:xfrm>
          <a:prstGeom prst="rect">
            <a:avLst/>
          </a:prstGeom>
          <a:solidFill>
            <a:srgbClr val="D5E7E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pobres de espírito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AD9597B-A107-4897-A993-87EF218845C5}"/>
              </a:ext>
            </a:extLst>
          </p:cNvPr>
          <p:cNvSpPr/>
          <p:nvPr/>
        </p:nvSpPr>
        <p:spPr>
          <a:xfrm>
            <a:off x="4211740" y="1905321"/>
            <a:ext cx="1980000" cy="803599"/>
          </a:xfrm>
          <a:prstGeom prst="rect">
            <a:avLst/>
          </a:prstGeom>
          <a:solidFill>
            <a:srgbClr val="D5E7E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que 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choram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3C8C9F5-0E89-4176-BF86-F066656C0F6A}"/>
              </a:ext>
            </a:extLst>
          </p:cNvPr>
          <p:cNvSpPr/>
          <p:nvPr/>
        </p:nvSpPr>
        <p:spPr>
          <a:xfrm>
            <a:off x="6371762" y="1905321"/>
            <a:ext cx="1980000" cy="803599"/>
          </a:xfrm>
          <a:prstGeom prst="rect">
            <a:avLst/>
          </a:prstGeom>
          <a:solidFill>
            <a:srgbClr val="D5E7EB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mansos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072D6D2-C82A-4F99-890E-2190E68DD6A1}"/>
              </a:ext>
            </a:extLst>
          </p:cNvPr>
          <p:cNvSpPr/>
          <p:nvPr/>
        </p:nvSpPr>
        <p:spPr>
          <a:xfrm>
            <a:off x="2051719" y="2810236"/>
            <a:ext cx="1980000" cy="906796"/>
          </a:xfrm>
          <a:prstGeom prst="rect">
            <a:avLst/>
          </a:prstGeom>
          <a:solidFill>
            <a:srgbClr val="F5E3BA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 é Criador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eu, uma pobre criatura</a:t>
            </a:r>
            <a:endParaRPr lang="pt-BR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C00A281-ACA2-4947-B70B-16A84702F9B8}"/>
              </a:ext>
            </a:extLst>
          </p:cNvPr>
          <p:cNvSpPr/>
          <p:nvPr/>
        </p:nvSpPr>
        <p:spPr>
          <a:xfrm>
            <a:off x="4211740" y="2810237"/>
            <a:ext cx="1980000" cy="906796"/>
          </a:xfrm>
          <a:prstGeom prst="rect">
            <a:avLst/>
          </a:prstGeom>
          <a:solidFill>
            <a:srgbClr val="F5E3BA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 é Santo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eu, um pecador 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natureza</a:t>
            </a:r>
            <a:endParaRPr lang="pt-BR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F7E56FD7-EB17-4B44-81A1-682049FA0CAD}"/>
              </a:ext>
            </a:extLst>
          </p:cNvPr>
          <p:cNvSpPr/>
          <p:nvPr/>
        </p:nvSpPr>
        <p:spPr>
          <a:xfrm>
            <a:off x="6371762" y="2810237"/>
            <a:ext cx="1980000" cy="906795"/>
          </a:xfrm>
          <a:prstGeom prst="rect">
            <a:avLst/>
          </a:prstGeom>
          <a:solidFill>
            <a:srgbClr val="F5E3BA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397D090-9AC2-45E7-B001-4FF9F48F4630}"/>
              </a:ext>
            </a:extLst>
          </p:cNvPr>
          <p:cNvSpPr/>
          <p:nvPr/>
        </p:nvSpPr>
        <p:spPr>
          <a:xfrm>
            <a:off x="2051719" y="3816971"/>
            <a:ext cx="1980000" cy="2060301"/>
          </a:xfrm>
          <a:prstGeom prst="rect">
            <a:avLst/>
          </a:prstGeom>
          <a:solidFill>
            <a:srgbClr val="E2BF9F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sente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paz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 o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Pai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cidadão do Seu Reino, mesmo sem nada a oferecer.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Cheio de fé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confia no </a:t>
            </a:r>
            <a:r>
              <a:rPr lang="pt-BR" sz="16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propósito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Deus.</a:t>
            </a:r>
            <a:endParaRPr lang="pt-BR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E548CA60-9FAB-4477-B15E-9BD539C7517F}"/>
              </a:ext>
            </a:extLst>
          </p:cNvPr>
          <p:cNvSpPr/>
          <p:nvPr/>
        </p:nvSpPr>
        <p:spPr>
          <a:xfrm>
            <a:off x="4211740" y="3816971"/>
            <a:ext cx="1980000" cy="2060301"/>
          </a:xfrm>
          <a:prstGeom prst="rect">
            <a:avLst/>
          </a:prstGeom>
          <a:solidFill>
            <a:srgbClr val="E2BF9F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sente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perdoado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 consolado pelo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Espírito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mesmo sendo pecador.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Cheio de esperança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confia na </a:t>
            </a:r>
            <a:r>
              <a:rPr lang="pt-BR" sz="16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vontade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Deus.</a:t>
            </a:r>
            <a:endParaRPr lang="pt-BR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4A93260-A7B6-4C6D-B8B9-3DA2D2DD762C}"/>
              </a:ext>
            </a:extLst>
          </p:cNvPr>
          <p:cNvSpPr/>
          <p:nvPr/>
        </p:nvSpPr>
        <p:spPr>
          <a:xfrm>
            <a:off x="6371762" y="3816971"/>
            <a:ext cx="1980000" cy="2060301"/>
          </a:xfrm>
          <a:prstGeom prst="rect">
            <a:avLst/>
          </a:prstGeom>
          <a:solidFill>
            <a:srgbClr val="E2BF9F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683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4355976" y="245232"/>
            <a:ext cx="4794165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4499992" y="266185"/>
            <a:ext cx="4578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Revisão do perfil traçado</a:t>
            </a:r>
          </a:p>
        </p:txBody>
      </p:sp>
      <p:sp>
        <p:nvSpPr>
          <p:cNvPr id="37" name="Retângulo: Cantos Superiores Arredondados 36">
            <a:extLst>
              <a:ext uri="{FF2B5EF4-FFF2-40B4-BE49-F238E27FC236}">
                <a16:creationId xmlns:a16="http://schemas.microsoft.com/office/drawing/2014/main" id="{8ED937C2-782D-4819-A77B-3B4CF6E7E86E}"/>
              </a:ext>
            </a:extLst>
          </p:cNvPr>
          <p:cNvSpPr/>
          <p:nvPr/>
        </p:nvSpPr>
        <p:spPr>
          <a:xfrm>
            <a:off x="3319401" y="1185710"/>
            <a:ext cx="5040000" cy="540000"/>
          </a:xfrm>
          <a:prstGeom prst="round2SameRect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COM O OUTRO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CRIAÇÃO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0CACD9CE-FAAA-4090-8B7B-C43B663E5C5E}"/>
              </a:ext>
            </a:extLst>
          </p:cNvPr>
          <p:cNvSpPr/>
          <p:nvPr/>
        </p:nvSpPr>
        <p:spPr>
          <a:xfrm>
            <a:off x="3319401" y="2377643"/>
            <a:ext cx="5040000" cy="900000"/>
          </a:xfrm>
          <a:prstGeom prst="rect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Seres relacionais, com domínio social. Feito para viver relacionamentos saudáveis, em amor, com Deus e com o seu semelhante.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1EF7275D-4A9A-4AF2-9FCF-59602A43E291}"/>
              </a:ext>
            </a:extLst>
          </p:cNvPr>
          <p:cNvSpPr/>
          <p:nvPr/>
        </p:nvSpPr>
        <p:spPr>
          <a:xfrm>
            <a:off x="3319401" y="3346959"/>
            <a:ext cx="5040000" cy="900000"/>
          </a:xfrm>
          <a:prstGeom prst="rect">
            <a:avLst/>
          </a:prstGeom>
          <a:solidFill>
            <a:srgbClr val="FF0000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cobiça da carne, o desejo de se colocar </a:t>
            </a:r>
            <a:r>
              <a:rPr lang="pt-BR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acima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seu semelhante. </a:t>
            </a:r>
            <a:r>
              <a:rPr lang="pt-BR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Egocêntrico</a:t>
            </a:r>
            <a:r>
              <a:rPr lang="pt-BR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se sente superior, indiferente ao outro, numa competição doentia.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F4627536-1929-4347-8A85-562DFEE5BD0B}"/>
              </a:ext>
            </a:extLst>
          </p:cNvPr>
          <p:cNvSpPr/>
          <p:nvPr/>
        </p:nvSpPr>
        <p:spPr>
          <a:xfrm>
            <a:off x="3319401" y="1776158"/>
            <a:ext cx="5040000" cy="540000"/>
          </a:xfrm>
          <a:prstGeom prst="rect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ENTRE O INDIVIDUAL E O COLETIVO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822AE02C-25C1-4793-A203-E53D3E712374}"/>
              </a:ext>
            </a:extLst>
          </p:cNvPr>
          <p:cNvSpPr/>
          <p:nvPr/>
        </p:nvSpPr>
        <p:spPr>
          <a:xfrm>
            <a:off x="1570396" y="1776158"/>
            <a:ext cx="1584174" cy="540000"/>
          </a:xfrm>
          <a:prstGeom prst="rect">
            <a:avLst/>
          </a:prstGeom>
          <a:solidFill>
            <a:srgbClr val="E6D5BD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CONFLITO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FEE3A41D-3F55-44C1-AF88-AE3E7B0ECA9F}"/>
              </a:ext>
            </a:extLst>
          </p:cNvPr>
          <p:cNvSpPr/>
          <p:nvPr/>
        </p:nvSpPr>
        <p:spPr>
          <a:xfrm>
            <a:off x="1570395" y="2379029"/>
            <a:ext cx="1584176" cy="900000"/>
          </a:xfrm>
          <a:prstGeom prst="rect">
            <a:avLst/>
          </a:prstGeom>
          <a:solidFill>
            <a:srgbClr val="E6D5BD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MISERICÓRDIA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385F9653-A08C-40FF-AE3E-F0BAF342E951}"/>
              </a:ext>
            </a:extLst>
          </p:cNvPr>
          <p:cNvSpPr/>
          <p:nvPr/>
        </p:nvSpPr>
        <p:spPr>
          <a:xfrm>
            <a:off x="1570395" y="3346959"/>
            <a:ext cx="1584176" cy="900000"/>
          </a:xfrm>
          <a:prstGeom prst="rect">
            <a:avLst/>
          </a:prstGeom>
          <a:solidFill>
            <a:srgbClr val="E6D5BD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PECADO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1D700E74-486D-4A5D-83EE-DA776221E226}"/>
              </a:ext>
            </a:extLst>
          </p:cNvPr>
          <p:cNvSpPr/>
          <p:nvPr/>
        </p:nvSpPr>
        <p:spPr>
          <a:xfrm>
            <a:off x="1570395" y="4309173"/>
            <a:ext cx="1584175" cy="540000"/>
          </a:xfrm>
          <a:prstGeom prst="rect">
            <a:avLst/>
          </a:prstGeom>
          <a:solidFill>
            <a:srgbClr val="E6D5BD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DILEMA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9878FBD-B111-4FB5-845F-9589FF14CE76}"/>
              </a:ext>
            </a:extLst>
          </p:cNvPr>
          <p:cNvSpPr/>
          <p:nvPr/>
        </p:nvSpPr>
        <p:spPr>
          <a:xfrm>
            <a:off x="3319401" y="4309173"/>
            <a:ext cx="5040000" cy="540000"/>
          </a:xfrm>
          <a:prstGeom prst="rect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que eu mereço?</a:t>
            </a:r>
          </a:p>
        </p:txBody>
      </p:sp>
      <p:sp>
        <p:nvSpPr>
          <p:cNvPr id="50" name="Fluxograma: Conector fora de Página 49">
            <a:extLst>
              <a:ext uri="{FF2B5EF4-FFF2-40B4-BE49-F238E27FC236}">
                <a16:creationId xmlns:a16="http://schemas.microsoft.com/office/drawing/2014/main" id="{01C66AAF-DEB7-4122-8D30-09EDAAB0E564}"/>
              </a:ext>
            </a:extLst>
          </p:cNvPr>
          <p:cNvSpPr/>
          <p:nvPr/>
        </p:nvSpPr>
        <p:spPr>
          <a:xfrm>
            <a:off x="3327851" y="4931682"/>
            <a:ext cx="5039999" cy="900000"/>
          </a:xfrm>
          <a:prstGeom prst="flowChartOffpageConnector">
            <a:avLst/>
          </a:prstGeom>
          <a:solidFill>
            <a:srgbClr val="AC8775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Como responderia o</a:t>
            </a:r>
          </a:p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 “manso” ?</a:t>
            </a:r>
          </a:p>
        </p:txBody>
      </p:sp>
    </p:spTree>
    <p:extLst>
      <p:ext uri="{BB962C8B-B14F-4D97-AF65-F5344CB8AC3E}">
        <p14:creationId xmlns:p14="http://schemas.microsoft.com/office/powerpoint/2010/main" val="19863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1187624" y="1213008"/>
            <a:ext cx="78666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Depois de olhar para cima e para dentro de si, Jesus nos pede agora um olhar para o nosso igual, o nosso semelhante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Um olhar de amor e misericórdia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Uma percepção que Deus ama toda a criação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Deus me ama, MAS não apenas a mim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Uma visão plural do amor de Deus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Amar a tudo que Deus criou e ama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Harmonia Criador – Criatura - Criação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715AAC8-A8FC-459D-8050-01F8216B1FF6}"/>
              </a:ext>
            </a:extLst>
          </p:cNvPr>
          <p:cNvGrpSpPr/>
          <p:nvPr/>
        </p:nvGrpSpPr>
        <p:grpSpPr>
          <a:xfrm>
            <a:off x="2051720" y="245232"/>
            <a:ext cx="709842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A21E62D-DE58-4F27-A917-BC75EE24B4E6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0A27A98E-6BAC-4E7C-A44E-F116609ECD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339752" y="245207"/>
            <a:ext cx="671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7.1. Um olhar para o lado, para o outro</a:t>
            </a:r>
          </a:p>
        </p:txBody>
      </p:sp>
    </p:spTree>
    <p:extLst>
      <p:ext uri="{BB962C8B-B14F-4D97-AF65-F5344CB8AC3E}">
        <p14:creationId xmlns:p14="http://schemas.microsoft.com/office/powerpoint/2010/main" val="32427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972313" y="836712"/>
            <a:ext cx="817168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Cada ser humano é único, com uma visão única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Mesmos interesses, uma disputa pelo mesmo espaço, muita competição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Caldeirão de diversidade com poupa reciprocidade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Pela misericórdia não vivemos o caos social. Deveria prevalecer o conviver, o compartilhar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O pecado: competir, conquistar, dominar, possuir. O egoísmo de um somado ao do outro.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Pessoas se ferindo. T</a:t>
            </a:r>
            <a:r>
              <a:rPr lang="pt-BR" sz="2800" dirty="0"/>
              <a:t>raumas profundos. Indiferença, medo, distância “segura”. </a:t>
            </a:r>
            <a:endParaRPr lang="pt-BR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23DDFCE-021D-4E6E-AC1E-431EC0740D14}"/>
              </a:ext>
            </a:extLst>
          </p:cNvPr>
          <p:cNvGrpSpPr/>
          <p:nvPr/>
        </p:nvGrpSpPr>
        <p:grpSpPr>
          <a:xfrm>
            <a:off x="1763688" y="245232"/>
            <a:ext cx="7386453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21F5E326-E6D1-44BA-84C1-64D84B03DF41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B89742CC-7141-489C-8057-1B687C7FA6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835696" y="245207"/>
            <a:ext cx="714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7.2. Um ser de relacionamentos doentios</a:t>
            </a:r>
          </a:p>
        </p:txBody>
      </p:sp>
    </p:spTree>
    <p:extLst>
      <p:ext uri="{BB962C8B-B14F-4D97-AF65-F5344CB8AC3E}">
        <p14:creationId xmlns:p14="http://schemas.microsoft.com/office/powerpoint/2010/main" val="26062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1338</Words>
  <Application>Microsoft Office PowerPoint</Application>
  <PresentationFormat>Apresentação na tela (4:3)</PresentationFormat>
  <Paragraphs>126</Paragraphs>
  <Slides>20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Segoe UI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 Godoy</dc:creator>
  <cp:lastModifiedBy>Robert Godoy</cp:lastModifiedBy>
  <cp:revision>378</cp:revision>
  <dcterms:created xsi:type="dcterms:W3CDTF">2021-01-12T18:40:44Z</dcterms:created>
  <dcterms:modified xsi:type="dcterms:W3CDTF">2021-06-02T15:38:08Z</dcterms:modified>
</cp:coreProperties>
</file>