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05" r:id="rId3"/>
    <p:sldId id="307" r:id="rId4"/>
    <p:sldId id="280" r:id="rId5"/>
    <p:sldId id="306" r:id="rId6"/>
    <p:sldId id="316" r:id="rId7"/>
    <p:sldId id="284" r:id="rId8"/>
    <p:sldId id="292" r:id="rId9"/>
    <p:sldId id="293" r:id="rId10"/>
    <p:sldId id="294" r:id="rId11"/>
    <p:sldId id="295" r:id="rId12"/>
    <p:sldId id="296" r:id="rId13"/>
    <p:sldId id="317" r:id="rId14"/>
    <p:sldId id="299" r:id="rId15"/>
    <p:sldId id="301" r:id="rId16"/>
    <p:sldId id="302" r:id="rId17"/>
    <p:sldId id="303" r:id="rId18"/>
    <p:sldId id="263" r:id="rId19"/>
    <p:sldId id="31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5BD"/>
    <a:srgbClr val="D8D8D1"/>
    <a:srgbClr val="D5B891"/>
    <a:srgbClr val="AC8775"/>
    <a:srgbClr val="CEAE86"/>
    <a:srgbClr val="D3B292"/>
    <a:srgbClr val="FEFEFE"/>
    <a:srgbClr val="3C495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9" autoAdjust="0"/>
    <p:restoredTop sz="94660"/>
  </p:normalViewPr>
  <p:slideViewPr>
    <p:cSldViewPr>
      <p:cViewPr varScale="1">
        <p:scale>
          <a:sx n="104" d="100"/>
          <a:sy n="104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8" descr="Uma imagem contendo favo de mel, objeto&#10;&#10;Descrição gerada automaticamente">
            <a:extLst>
              <a:ext uri="{FF2B5EF4-FFF2-40B4-BE49-F238E27FC236}">
                <a16:creationId xmlns:a16="http://schemas.microsoft.com/office/drawing/2014/main" id="{6F4B0BC7-EA5B-427A-B734-E0EAABCFE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5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s sentadas na grama&#10;&#10;Descrição gerada automaticamente">
            <a:extLst>
              <a:ext uri="{FF2B5EF4-FFF2-40B4-BE49-F238E27FC236}">
                <a16:creationId xmlns:a16="http://schemas.microsoft.com/office/drawing/2014/main" id="{62821A47-5295-49AB-8496-335D979F5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9" y="0"/>
            <a:ext cx="2688428" cy="6828020"/>
          </a:xfrm>
          <a:prstGeom prst="rect">
            <a:avLst/>
          </a:prstGeom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A7C5F813-40C3-47FA-B664-215F6787D186}"/>
              </a:ext>
            </a:extLst>
          </p:cNvPr>
          <p:cNvSpPr/>
          <p:nvPr userDrawn="1"/>
        </p:nvSpPr>
        <p:spPr>
          <a:xfrm>
            <a:off x="4028" y="-12316"/>
            <a:ext cx="2700123" cy="6865200"/>
          </a:xfrm>
          <a:custGeom>
            <a:avLst/>
            <a:gdLst>
              <a:gd name="connsiteX0" fmla="*/ 0 w 2700123"/>
              <a:gd name="connsiteY0" fmla="*/ 0 h 6858000"/>
              <a:gd name="connsiteX1" fmla="*/ 2700123 w 2700123"/>
              <a:gd name="connsiteY1" fmla="*/ 0 h 6858000"/>
              <a:gd name="connsiteX2" fmla="*/ 2700123 w 2700123"/>
              <a:gd name="connsiteY2" fmla="*/ 6858000 h 6858000"/>
              <a:gd name="connsiteX3" fmla="*/ 1020461 w 2700123"/>
              <a:gd name="connsiteY3" fmla="*/ 6858000 h 6858000"/>
              <a:gd name="connsiteX4" fmla="*/ 1020461 w 2700123"/>
              <a:gd name="connsiteY4" fmla="*/ 6672377 h 6858000"/>
              <a:gd name="connsiteX5" fmla="*/ 772839 w 2700123"/>
              <a:gd name="connsiteY5" fmla="*/ 6548565 h 6858000"/>
              <a:gd name="connsiteX6" fmla="*/ 525217 w 2700123"/>
              <a:gd name="connsiteY6" fmla="*/ 6672377 h 6858000"/>
              <a:gd name="connsiteX7" fmla="*/ 525217 w 2700123"/>
              <a:gd name="connsiteY7" fmla="*/ 6858000 h 6858000"/>
              <a:gd name="connsiteX8" fmla="*/ 501642 w 2700123"/>
              <a:gd name="connsiteY8" fmla="*/ 6858000 h 6858000"/>
              <a:gd name="connsiteX9" fmla="*/ 501642 w 2700123"/>
              <a:gd name="connsiteY9" fmla="*/ 6672375 h 6858000"/>
              <a:gd name="connsiteX10" fmla="*/ 254020 w 2700123"/>
              <a:gd name="connsiteY10" fmla="*/ 6548563 h 6858000"/>
              <a:gd name="connsiteX11" fmla="*/ 6398 w 2700123"/>
              <a:gd name="connsiteY11" fmla="*/ 6672375 h 6858000"/>
              <a:gd name="connsiteX12" fmla="*/ 6398 w 2700123"/>
              <a:gd name="connsiteY12" fmla="*/ 6858000 h 6858000"/>
              <a:gd name="connsiteX13" fmla="*/ 0 w 2700123"/>
              <a:gd name="connsiteY13" fmla="*/ 6858000 h 6858000"/>
              <a:gd name="connsiteX14" fmla="*/ 0 w 2700123"/>
              <a:gd name="connsiteY14" fmla="*/ 6617899 h 6858000"/>
              <a:gd name="connsiteX15" fmla="*/ 5391 w 2700123"/>
              <a:gd name="connsiteY15" fmla="*/ 6615204 h 6858000"/>
              <a:gd name="connsiteX16" fmla="*/ 209265 w 2700123"/>
              <a:gd name="connsiteY16" fmla="*/ 6513266 h 6858000"/>
              <a:gd name="connsiteX17" fmla="*/ 209265 w 2700123"/>
              <a:gd name="connsiteY17" fmla="*/ 6191642 h 6858000"/>
              <a:gd name="connsiteX18" fmla="*/ 5391 w 2700123"/>
              <a:gd name="connsiteY18" fmla="*/ 6089706 h 6858000"/>
              <a:gd name="connsiteX19" fmla="*/ 0 w 2700123"/>
              <a:gd name="connsiteY19" fmla="*/ 6087010 h 6858000"/>
              <a:gd name="connsiteX20" fmla="*/ 0 w 2700123"/>
              <a:gd name="connsiteY20" fmla="*/ 6042007 h 6858000"/>
              <a:gd name="connsiteX21" fmla="*/ 5392 w 2700123"/>
              <a:gd name="connsiteY21" fmla="*/ 6044703 h 6858000"/>
              <a:gd name="connsiteX22" fmla="*/ 5392 w 2700123"/>
              <a:gd name="connsiteY22" fmla="*/ 6044702 h 6858000"/>
              <a:gd name="connsiteX23" fmla="*/ 240045 w 2700123"/>
              <a:gd name="connsiteY23" fmla="*/ 6162028 h 6858000"/>
              <a:gd name="connsiteX24" fmla="*/ 487667 w 2700123"/>
              <a:gd name="connsiteY24" fmla="*/ 6038217 h 6858000"/>
              <a:gd name="connsiteX25" fmla="*/ 487667 w 2700123"/>
              <a:gd name="connsiteY25" fmla="*/ 5716593 h 6858000"/>
              <a:gd name="connsiteX26" fmla="*/ 240045 w 2700123"/>
              <a:gd name="connsiteY26" fmla="*/ 5592782 h 6858000"/>
              <a:gd name="connsiteX27" fmla="*/ 5392 w 2700123"/>
              <a:gd name="connsiteY27" fmla="*/ 5710109 h 6858000"/>
              <a:gd name="connsiteX28" fmla="*/ 5392 w 2700123"/>
              <a:gd name="connsiteY28" fmla="*/ 5710110 h 6858000"/>
              <a:gd name="connsiteX29" fmla="*/ 0 w 2700123"/>
              <a:gd name="connsiteY29" fmla="*/ 5712806 h 6858000"/>
              <a:gd name="connsiteX30" fmla="*/ 0 w 2700123"/>
              <a:gd name="connsiteY30" fmla="*/ 5656433 h 6858000"/>
              <a:gd name="connsiteX31" fmla="*/ 5391 w 2700123"/>
              <a:gd name="connsiteY31" fmla="*/ 5653738 h 6858000"/>
              <a:gd name="connsiteX32" fmla="*/ 5391 w 2700123"/>
              <a:gd name="connsiteY32" fmla="*/ 5128241 h 6858000"/>
              <a:gd name="connsiteX33" fmla="*/ 0 w 2700123"/>
              <a:gd name="connsiteY33" fmla="*/ 5125545 h 6858000"/>
              <a:gd name="connsiteX34" fmla="*/ 0 w 2700123"/>
              <a:gd name="connsiteY34" fmla="*/ 5080540 h 6858000"/>
              <a:gd name="connsiteX35" fmla="*/ 5392 w 2700123"/>
              <a:gd name="connsiteY35" fmla="*/ 5083236 h 6858000"/>
              <a:gd name="connsiteX36" fmla="*/ 5392 w 2700123"/>
              <a:gd name="connsiteY36" fmla="*/ 5083235 h 6858000"/>
              <a:gd name="connsiteX37" fmla="*/ 240045 w 2700123"/>
              <a:gd name="connsiteY37" fmla="*/ 5200562 h 6858000"/>
              <a:gd name="connsiteX38" fmla="*/ 487667 w 2700123"/>
              <a:gd name="connsiteY38" fmla="*/ 5076751 h 6858000"/>
              <a:gd name="connsiteX39" fmla="*/ 487667 w 2700123"/>
              <a:gd name="connsiteY39" fmla="*/ 4755127 h 6858000"/>
              <a:gd name="connsiteX40" fmla="*/ 240045 w 2700123"/>
              <a:gd name="connsiteY40" fmla="*/ 4631316 h 6858000"/>
              <a:gd name="connsiteX41" fmla="*/ 5392 w 2700123"/>
              <a:gd name="connsiteY41" fmla="*/ 4748642 h 6858000"/>
              <a:gd name="connsiteX42" fmla="*/ 5392 w 2700123"/>
              <a:gd name="connsiteY42" fmla="*/ 4748643 h 6858000"/>
              <a:gd name="connsiteX43" fmla="*/ 0 w 2700123"/>
              <a:gd name="connsiteY43" fmla="*/ 4751339 h 6858000"/>
              <a:gd name="connsiteX44" fmla="*/ 0 w 2700123"/>
              <a:gd name="connsiteY44" fmla="*/ 4694967 h 6858000"/>
              <a:gd name="connsiteX45" fmla="*/ 5391 w 2700123"/>
              <a:gd name="connsiteY45" fmla="*/ 4692272 h 6858000"/>
              <a:gd name="connsiteX46" fmla="*/ 5391 w 2700123"/>
              <a:gd name="connsiteY46" fmla="*/ 4166775 h 6858000"/>
              <a:gd name="connsiteX47" fmla="*/ 0 w 2700123"/>
              <a:gd name="connsiteY47" fmla="*/ 4164079 h 6858000"/>
              <a:gd name="connsiteX48" fmla="*/ 0 w 2700123"/>
              <a:gd name="connsiteY48" fmla="*/ 4119074 h 6858000"/>
              <a:gd name="connsiteX49" fmla="*/ 5392 w 2700123"/>
              <a:gd name="connsiteY49" fmla="*/ 4121770 h 6858000"/>
              <a:gd name="connsiteX50" fmla="*/ 5392 w 2700123"/>
              <a:gd name="connsiteY50" fmla="*/ 4121769 h 6858000"/>
              <a:gd name="connsiteX51" fmla="*/ 240045 w 2700123"/>
              <a:gd name="connsiteY51" fmla="*/ 4239096 h 6858000"/>
              <a:gd name="connsiteX52" fmla="*/ 487667 w 2700123"/>
              <a:gd name="connsiteY52" fmla="*/ 4115285 h 6858000"/>
              <a:gd name="connsiteX53" fmla="*/ 487667 w 2700123"/>
              <a:gd name="connsiteY53" fmla="*/ 3793661 h 6858000"/>
              <a:gd name="connsiteX54" fmla="*/ 240045 w 2700123"/>
              <a:gd name="connsiteY54" fmla="*/ 3669850 h 6858000"/>
              <a:gd name="connsiteX55" fmla="*/ 5392 w 2700123"/>
              <a:gd name="connsiteY55" fmla="*/ 3787176 h 6858000"/>
              <a:gd name="connsiteX56" fmla="*/ 5392 w 2700123"/>
              <a:gd name="connsiteY56" fmla="*/ 3787177 h 6858000"/>
              <a:gd name="connsiteX57" fmla="*/ 0 w 2700123"/>
              <a:gd name="connsiteY57" fmla="*/ 3789873 h 6858000"/>
              <a:gd name="connsiteX58" fmla="*/ 0 w 2700123"/>
              <a:gd name="connsiteY58" fmla="*/ 3733501 h 6858000"/>
              <a:gd name="connsiteX59" fmla="*/ 5391 w 2700123"/>
              <a:gd name="connsiteY59" fmla="*/ 3730806 h 6858000"/>
              <a:gd name="connsiteX60" fmla="*/ 5391 w 2700123"/>
              <a:gd name="connsiteY60" fmla="*/ 3205309 h 6858000"/>
              <a:gd name="connsiteX61" fmla="*/ 0 w 2700123"/>
              <a:gd name="connsiteY61" fmla="*/ 3202613 h 6858000"/>
              <a:gd name="connsiteX62" fmla="*/ 0 w 2700123"/>
              <a:gd name="connsiteY62" fmla="*/ 3157608 h 6858000"/>
              <a:gd name="connsiteX63" fmla="*/ 5392 w 2700123"/>
              <a:gd name="connsiteY63" fmla="*/ 3160304 h 6858000"/>
              <a:gd name="connsiteX64" fmla="*/ 5392 w 2700123"/>
              <a:gd name="connsiteY64" fmla="*/ 3160303 h 6858000"/>
              <a:gd name="connsiteX65" fmla="*/ 240045 w 2700123"/>
              <a:gd name="connsiteY65" fmla="*/ 3277630 h 6858000"/>
              <a:gd name="connsiteX66" fmla="*/ 487667 w 2700123"/>
              <a:gd name="connsiteY66" fmla="*/ 3153819 h 6858000"/>
              <a:gd name="connsiteX67" fmla="*/ 487667 w 2700123"/>
              <a:gd name="connsiteY67" fmla="*/ 2832195 h 6858000"/>
              <a:gd name="connsiteX68" fmla="*/ 240045 w 2700123"/>
              <a:gd name="connsiteY68" fmla="*/ 2708384 h 6858000"/>
              <a:gd name="connsiteX69" fmla="*/ 5392 w 2700123"/>
              <a:gd name="connsiteY69" fmla="*/ 2825710 h 6858000"/>
              <a:gd name="connsiteX70" fmla="*/ 5392 w 2700123"/>
              <a:gd name="connsiteY70" fmla="*/ 2825711 h 6858000"/>
              <a:gd name="connsiteX71" fmla="*/ 0 w 2700123"/>
              <a:gd name="connsiteY71" fmla="*/ 2828407 h 6858000"/>
              <a:gd name="connsiteX72" fmla="*/ 0 w 2700123"/>
              <a:gd name="connsiteY72" fmla="*/ 2772035 h 6858000"/>
              <a:gd name="connsiteX73" fmla="*/ 5391 w 2700123"/>
              <a:gd name="connsiteY73" fmla="*/ 2769340 h 6858000"/>
              <a:gd name="connsiteX74" fmla="*/ 5391 w 2700123"/>
              <a:gd name="connsiteY74" fmla="*/ 2243843 h 6858000"/>
              <a:gd name="connsiteX75" fmla="*/ 0 w 2700123"/>
              <a:gd name="connsiteY75" fmla="*/ 2241147 h 6858000"/>
              <a:gd name="connsiteX76" fmla="*/ 0 w 2700123"/>
              <a:gd name="connsiteY76" fmla="*/ 2196142 h 6858000"/>
              <a:gd name="connsiteX77" fmla="*/ 5392 w 2700123"/>
              <a:gd name="connsiteY77" fmla="*/ 2198838 h 6858000"/>
              <a:gd name="connsiteX78" fmla="*/ 5392 w 2700123"/>
              <a:gd name="connsiteY78" fmla="*/ 2198837 h 6858000"/>
              <a:gd name="connsiteX79" fmla="*/ 240045 w 2700123"/>
              <a:gd name="connsiteY79" fmla="*/ 2316164 h 6858000"/>
              <a:gd name="connsiteX80" fmla="*/ 487667 w 2700123"/>
              <a:gd name="connsiteY80" fmla="*/ 2192353 h 6858000"/>
              <a:gd name="connsiteX81" fmla="*/ 487667 w 2700123"/>
              <a:gd name="connsiteY81" fmla="*/ 1870729 h 6858000"/>
              <a:gd name="connsiteX82" fmla="*/ 240045 w 2700123"/>
              <a:gd name="connsiteY82" fmla="*/ 1746918 h 6858000"/>
              <a:gd name="connsiteX83" fmla="*/ 5392 w 2700123"/>
              <a:gd name="connsiteY83" fmla="*/ 1864244 h 6858000"/>
              <a:gd name="connsiteX84" fmla="*/ 5392 w 2700123"/>
              <a:gd name="connsiteY84" fmla="*/ 1864245 h 6858000"/>
              <a:gd name="connsiteX85" fmla="*/ 0 w 2700123"/>
              <a:gd name="connsiteY85" fmla="*/ 1866941 h 6858000"/>
              <a:gd name="connsiteX86" fmla="*/ 0 w 2700123"/>
              <a:gd name="connsiteY86" fmla="*/ 1810569 h 6858000"/>
              <a:gd name="connsiteX87" fmla="*/ 5391 w 2700123"/>
              <a:gd name="connsiteY87" fmla="*/ 1807874 h 6858000"/>
              <a:gd name="connsiteX88" fmla="*/ 5391 w 2700123"/>
              <a:gd name="connsiteY88" fmla="*/ 1282377 h 6858000"/>
              <a:gd name="connsiteX89" fmla="*/ 0 w 2700123"/>
              <a:gd name="connsiteY89" fmla="*/ 1279681 h 6858000"/>
              <a:gd name="connsiteX90" fmla="*/ 0 w 2700123"/>
              <a:gd name="connsiteY90" fmla="*/ 1232323 h 6858000"/>
              <a:gd name="connsiteX91" fmla="*/ 5392 w 2700123"/>
              <a:gd name="connsiteY91" fmla="*/ 1235019 h 6858000"/>
              <a:gd name="connsiteX92" fmla="*/ 5392 w 2700123"/>
              <a:gd name="connsiteY92" fmla="*/ 1235018 h 6858000"/>
              <a:gd name="connsiteX93" fmla="*/ 240045 w 2700123"/>
              <a:gd name="connsiteY93" fmla="*/ 1352345 h 6858000"/>
              <a:gd name="connsiteX94" fmla="*/ 487667 w 2700123"/>
              <a:gd name="connsiteY94" fmla="*/ 1228534 h 6858000"/>
              <a:gd name="connsiteX95" fmla="*/ 487667 w 2700123"/>
              <a:gd name="connsiteY95" fmla="*/ 906910 h 6858000"/>
              <a:gd name="connsiteX96" fmla="*/ 240045 w 2700123"/>
              <a:gd name="connsiteY96" fmla="*/ 783099 h 6858000"/>
              <a:gd name="connsiteX97" fmla="*/ 5392 w 2700123"/>
              <a:gd name="connsiteY97" fmla="*/ 900425 h 6858000"/>
              <a:gd name="connsiteX98" fmla="*/ 5392 w 2700123"/>
              <a:gd name="connsiteY98" fmla="*/ 900426 h 6858000"/>
              <a:gd name="connsiteX99" fmla="*/ 0 w 2700123"/>
              <a:gd name="connsiteY99" fmla="*/ 903122 h 6858000"/>
              <a:gd name="connsiteX100" fmla="*/ 0 w 2700123"/>
              <a:gd name="connsiteY100" fmla="*/ 846750 h 6858000"/>
              <a:gd name="connsiteX101" fmla="*/ 5391 w 2700123"/>
              <a:gd name="connsiteY101" fmla="*/ 844055 h 6858000"/>
              <a:gd name="connsiteX102" fmla="*/ 5391 w 2700123"/>
              <a:gd name="connsiteY102" fmla="*/ 318558 h 6858000"/>
              <a:gd name="connsiteX103" fmla="*/ 0 w 2700123"/>
              <a:gd name="connsiteY103" fmla="*/ 315862 h 6858000"/>
              <a:gd name="connsiteX104" fmla="*/ 0 w 2700123"/>
              <a:gd name="connsiteY104" fmla="*/ 270857 h 6858000"/>
              <a:gd name="connsiteX105" fmla="*/ 5392 w 2700123"/>
              <a:gd name="connsiteY105" fmla="*/ 273553 h 6858000"/>
              <a:gd name="connsiteX106" fmla="*/ 5392 w 2700123"/>
              <a:gd name="connsiteY106" fmla="*/ 257510 h 6858000"/>
              <a:gd name="connsiteX107" fmla="*/ 240045 w 2700123"/>
              <a:gd name="connsiteY107" fmla="*/ 374837 h 6858000"/>
              <a:gd name="connsiteX108" fmla="*/ 487667 w 2700123"/>
              <a:gd name="connsiteY108" fmla="*/ 251026 h 6858000"/>
              <a:gd name="connsiteX109" fmla="*/ 487667 w 2700123"/>
              <a:gd name="connsiteY109" fmla="*/ 1009 h 6858000"/>
              <a:gd name="connsiteX110" fmla="*/ 5392 w 2700123"/>
              <a:gd name="connsiteY110" fmla="*/ 1009 h 6858000"/>
              <a:gd name="connsiteX111" fmla="*/ 5392 w 2700123"/>
              <a:gd name="connsiteY111" fmla="*/ 17052 h 6858000"/>
              <a:gd name="connsiteX112" fmla="*/ 0 w 2700123"/>
              <a:gd name="connsiteY112" fmla="*/ 17052 h 6858000"/>
              <a:gd name="connsiteX113" fmla="*/ 0 w 2700123"/>
              <a:gd name="connsiteY113" fmla="*/ 0 h 6858000"/>
              <a:gd name="connsiteX114" fmla="*/ 501642 w 2700123"/>
              <a:gd name="connsiteY114" fmla="*/ 296682 h 6858000"/>
              <a:gd name="connsiteX115" fmla="*/ 254020 w 2700123"/>
              <a:gd name="connsiteY115" fmla="*/ 420493 h 6858000"/>
              <a:gd name="connsiteX116" fmla="*/ 254020 w 2700123"/>
              <a:gd name="connsiteY116" fmla="*/ 742117 h 6858000"/>
              <a:gd name="connsiteX117" fmla="*/ 501642 w 2700123"/>
              <a:gd name="connsiteY117" fmla="*/ 865928 h 6858000"/>
              <a:gd name="connsiteX118" fmla="*/ 749264 w 2700123"/>
              <a:gd name="connsiteY118" fmla="*/ 742117 h 6858000"/>
              <a:gd name="connsiteX119" fmla="*/ 749264 w 2700123"/>
              <a:gd name="connsiteY119" fmla="*/ 420493 h 6858000"/>
              <a:gd name="connsiteX120" fmla="*/ 501642 w 2700123"/>
              <a:gd name="connsiteY120" fmla="*/ 296682 h 6858000"/>
              <a:gd name="connsiteX121" fmla="*/ 1041642 w 2700123"/>
              <a:gd name="connsiteY121" fmla="*/ 296682 h 6858000"/>
              <a:gd name="connsiteX122" fmla="*/ 794020 w 2700123"/>
              <a:gd name="connsiteY122" fmla="*/ 420493 h 6858000"/>
              <a:gd name="connsiteX123" fmla="*/ 794020 w 2700123"/>
              <a:gd name="connsiteY123" fmla="*/ 742117 h 6858000"/>
              <a:gd name="connsiteX124" fmla="*/ 1041642 w 2700123"/>
              <a:gd name="connsiteY124" fmla="*/ 865928 h 6858000"/>
              <a:gd name="connsiteX125" fmla="*/ 1289264 w 2700123"/>
              <a:gd name="connsiteY125" fmla="*/ 742117 h 6858000"/>
              <a:gd name="connsiteX126" fmla="*/ 1289264 w 2700123"/>
              <a:gd name="connsiteY126" fmla="*/ 420493 h 6858000"/>
              <a:gd name="connsiteX127" fmla="*/ 1041642 w 2700123"/>
              <a:gd name="connsiteY127" fmla="*/ 296682 h 6858000"/>
              <a:gd name="connsiteX128" fmla="*/ 1312839 w 2700123"/>
              <a:gd name="connsiteY128" fmla="*/ 777415 h 6858000"/>
              <a:gd name="connsiteX129" fmla="*/ 1065217 w 2700123"/>
              <a:gd name="connsiteY129" fmla="*/ 901226 h 6858000"/>
              <a:gd name="connsiteX130" fmla="*/ 1065217 w 2700123"/>
              <a:gd name="connsiteY130" fmla="*/ 1222850 h 6858000"/>
              <a:gd name="connsiteX131" fmla="*/ 1312839 w 2700123"/>
              <a:gd name="connsiteY131" fmla="*/ 1346661 h 6858000"/>
              <a:gd name="connsiteX132" fmla="*/ 1560461 w 2700123"/>
              <a:gd name="connsiteY132" fmla="*/ 1222850 h 6858000"/>
              <a:gd name="connsiteX133" fmla="*/ 1560461 w 2700123"/>
              <a:gd name="connsiteY133" fmla="*/ 901226 h 6858000"/>
              <a:gd name="connsiteX134" fmla="*/ 1312839 w 2700123"/>
              <a:gd name="connsiteY134" fmla="*/ 777415 h 6858000"/>
              <a:gd name="connsiteX135" fmla="*/ 1852839 w 2700123"/>
              <a:gd name="connsiteY135" fmla="*/ 777415 h 6858000"/>
              <a:gd name="connsiteX136" fmla="*/ 1605217 w 2700123"/>
              <a:gd name="connsiteY136" fmla="*/ 901226 h 6858000"/>
              <a:gd name="connsiteX137" fmla="*/ 1605217 w 2700123"/>
              <a:gd name="connsiteY137" fmla="*/ 1222850 h 6858000"/>
              <a:gd name="connsiteX138" fmla="*/ 1852839 w 2700123"/>
              <a:gd name="connsiteY138" fmla="*/ 1346661 h 6858000"/>
              <a:gd name="connsiteX139" fmla="*/ 2100461 w 2700123"/>
              <a:gd name="connsiteY139" fmla="*/ 1222850 h 6858000"/>
              <a:gd name="connsiteX140" fmla="*/ 2100461 w 2700123"/>
              <a:gd name="connsiteY140" fmla="*/ 901226 h 6858000"/>
              <a:gd name="connsiteX141" fmla="*/ 1852839 w 2700123"/>
              <a:gd name="connsiteY141" fmla="*/ 777415 h 6858000"/>
              <a:gd name="connsiteX142" fmla="*/ 1581642 w 2700123"/>
              <a:gd name="connsiteY142" fmla="*/ 1260501 h 6858000"/>
              <a:gd name="connsiteX143" fmla="*/ 1334020 w 2700123"/>
              <a:gd name="connsiteY143" fmla="*/ 1384312 h 6858000"/>
              <a:gd name="connsiteX144" fmla="*/ 1334020 w 2700123"/>
              <a:gd name="connsiteY144" fmla="*/ 1705936 h 6858000"/>
              <a:gd name="connsiteX145" fmla="*/ 1581642 w 2700123"/>
              <a:gd name="connsiteY145" fmla="*/ 1829747 h 6858000"/>
              <a:gd name="connsiteX146" fmla="*/ 1829264 w 2700123"/>
              <a:gd name="connsiteY146" fmla="*/ 1705936 h 6858000"/>
              <a:gd name="connsiteX147" fmla="*/ 1829264 w 2700123"/>
              <a:gd name="connsiteY147" fmla="*/ 1384312 h 6858000"/>
              <a:gd name="connsiteX148" fmla="*/ 1581642 w 2700123"/>
              <a:gd name="connsiteY148" fmla="*/ 1260501 h 6858000"/>
              <a:gd name="connsiteX149" fmla="*/ 1852839 w 2700123"/>
              <a:gd name="connsiteY149" fmla="*/ 1741234 h 6858000"/>
              <a:gd name="connsiteX150" fmla="*/ 1605217 w 2700123"/>
              <a:gd name="connsiteY150" fmla="*/ 1865045 h 6858000"/>
              <a:gd name="connsiteX151" fmla="*/ 1605217 w 2700123"/>
              <a:gd name="connsiteY151" fmla="*/ 2186669 h 6858000"/>
              <a:gd name="connsiteX152" fmla="*/ 1852839 w 2700123"/>
              <a:gd name="connsiteY152" fmla="*/ 2310480 h 6858000"/>
              <a:gd name="connsiteX153" fmla="*/ 2100461 w 2700123"/>
              <a:gd name="connsiteY153" fmla="*/ 2186669 h 6858000"/>
              <a:gd name="connsiteX154" fmla="*/ 2100461 w 2700123"/>
              <a:gd name="connsiteY154" fmla="*/ 1865045 h 6858000"/>
              <a:gd name="connsiteX155" fmla="*/ 1852839 w 2700123"/>
              <a:gd name="connsiteY155" fmla="*/ 1741234 h 6858000"/>
              <a:gd name="connsiteX156" fmla="*/ 2121642 w 2700123"/>
              <a:gd name="connsiteY156" fmla="*/ 2221967 h 6858000"/>
              <a:gd name="connsiteX157" fmla="*/ 1874020 w 2700123"/>
              <a:gd name="connsiteY157" fmla="*/ 2345778 h 6858000"/>
              <a:gd name="connsiteX158" fmla="*/ 1874020 w 2700123"/>
              <a:gd name="connsiteY158" fmla="*/ 2667402 h 6858000"/>
              <a:gd name="connsiteX159" fmla="*/ 2121642 w 2700123"/>
              <a:gd name="connsiteY159" fmla="*/ 2791213 h 6858000"/>
              <a:gd name="connsiteX160" fmla="*/ 2369264 w 2700123"/>
              <a:gd name="connsiteY160" fmla="*/ 2667402 h 6858000"/>
              <a:gd name="connsiteX161" fmla="*/ 2369264 w 2700123"/>
              <a:gd name="connsiteY161" fmla="*/ 2345778 h 6858000"/>
              <a:gd name="connsiteX162" fmla="*/ 2121642 w 2700123"/>
              <a:gd name="connsiteY162" fmla="*/ 2221967 h 6858000"/>
              <a:gd name="connsiteX163" fmla="*/ 772839 w 2700123"/>
              <a:gd name="connsiteY163" fmla="*/ 777415 h 6858000"/>
              <a:gd name="connsiteX164" fmla="*/ 525217 w 2700123"/>
              <a:gd name="connsiteY164" fmla="*/ 901226 h 6858000"/>
              <a:gd name="connsiteX165" fmla="*/ 525217 w 2700123"/>
              <a:gd name="connsiteY165" fmla="*/ 1222850 h 6858000"/>
              <a:gd name="connsiteX166" fmla="*/ 772839 w 2700123"/>
              <a:gd name="connsiteY166" fmla="*/ 1346661 h 6858000"/>
              <a:gd name="connsiteX167" fmla="*/ 1020461 w 2700123"/>
              <a:gd name="connsiteY167" fmla="*/ 1222850 h 6858000"/>
              <a:gd name="connsiteX168" fmla="*/ 1020461 w 2700123"/>
              <a:gd name="connsiteY168" fmla="*/ 901226 h 6858000"/>
              <a:gd name="connsiteX169" fmla="*/ 772839 w 2700123"/>
              <a:gd name="connsiteY169" fmla="*/ 777415 h 6858000"/>
              <a:gd name="connsiteX170" fmla="*/ 1041642 w 2700123"/>
              <a:gd name="connsiteY170" fmla="*/ 1260501 h 6858000"/>
              <a:gd name="connsiteX171" fmla="*/ 794020 w 2700123"/>
              <a:gd name="connsiteY171" fmla="*/ 1384312 h 6858000"/>
              <a:gd name="connsiteX172" fmla="*/ 794020 w 2700123"/>
              <a:gd name="connsiteY172" fmla="*/ 1705936 h 6858000"/>
              <a:gd name="connsiteX173" fmla="*/ 1041642 w 2700123"/>
              <a:gd name="connsiteY173" fmla="*/ 1829747 h 6858000"/>
              <a:gd name="connsiteX174" fmla="*/ 1289264 w 2700123"/>
              <a:gd name="connsiteY174" fmla="*/ 1705936 h 6858000"/>
              <a:gd name="connsiteX175" fmla="*/ 1289264 w 2700123"/>
              <a:gd name="connsiteY175" fmla="*/ 1384312 h 6858000"/>
              <a:gd name="connsiteX176" fmla="*/ 1041642 w 2700123"/>
              <a:gd name="connsiteY176" fmla="*/ 1260501 h 6858000"/>
              <a:gd name="connsiteX177" fmla="*/ 1312839 w 2700123"/>
              <a:gd name="connsiteY177" fmla="*/ 1741234 h 6858000"/>
              <a:gd name="connsiteX178" fmla="*/ 1065217 w 2700123"/>
              <a:gd name="connsiteY178" fmla="*/ 1865045 h 6858000"/>
              <a:gd name="connsiteX179" fmla="*/ 1065217 w 2700123"/>
              <a:gd name="connsiteY179" fmla="*/ 2186669 h 6858000"/>
              <a:gd name="connsiteX180" fmla="*/ 1312839 w 2700123"/>
              <a:gd name="connsiteY180" fmla="*/ 2310480 h 6858000"/>
              <a:gd name="connsiteX181" fmla="*/ 1560461 w 2700123"/>
              <a:gd name="connsiteY181" fmla="*/ 2186669 h 6858000"/>
              <a:gd name="connsiteX182" fmla="*/ 1560461 w 2700123"/>
              <a:gd name="connsiteY182" fmla="*/ 1865045 h 6858000"/>
              <a:gd name="connsiteX183" fmla="*/ 1312839 w 2700123"/>
              <a:gd name="connsiteY183" fmla="*/ 1741234 h 6858000"/>
              <a:gd name="connsiteX184" fmla="*/ 1581642 w 2700123"/>
              <a:gd name="connsiteY184" fmla="*/ 2221967 h 6858000"/>
              <a:gd name="connsiteX185" fmla="*/ 1334020 w 2700123"/>
              <a:gd name="connsiteY185" fmla="*/ 2345778 h 6858000"/>
              <a:gd name="connsiteX186" fmla="*/ 1334020 w 2700123"/>
              <a:gd name="connsiteY186" fmla="*/ 2667402 h 6858000"/>
              <a:gd name="connsiteX187" fmla="*/ 1581642 w 2700123"/>
              <a:gd name="connsiteY187" fmla="*/ 2791213 h 6858000"/>
              <a:gd name="connsiteX188" fmla="*/ 1829264 w 2700123"/>
              <a:gd name="connsiteY188" fmla="*/ 2667402 h 6858000"/>
              <a:gd name="connsiteX189" fmla="*/ 1829264 w 2700123"/>
              <a:gd name="connsiteY189" fmla="*/ 2345778 h 6858000"/>
              <a:gd name="connsiteX190" fmla="*/ 1581642 w 2700123"/>
              <a:gd name="connsiteY190" fmla="*/ 2221967 h 6858000"/>
              <a:gd name="connsiteX191" fmla="*/ 1852839 w 2700123"/>
              <a:gd name="connsiteY191" fmla="*/ 2702700 h 6858000"/>
              <a:gd name="connsiteX192" fmla="*/ 1605217 w 2700123"/>
              <a:gd name="connsiteY192" fmla="*/ 2826511 h 6858000"/>
              <a:gd name="connsiteX193" fmla="*/ 1605217 w 2700123"/>
              <a:gd name="connsiteY193" fmla="*/ 3148135 h 6858000"/>
              <a:gd name="connsiteX194" fmla="*/ 1852839 w 2700123"/>
              <a:gd name="connsiteY194" fmla="*/ 3271946 h 6858000"/>
              <a:gd name="connsiteX195" fmla="*/ 2100461 w 2700123"/>
              <a:gd name="connsiteY195" fmla="*/ 3148135 h 6858000"/>
              <a:gd name="connsiteX196" fmla="*/ 2100461 w 2700123"/>
              <a:gd name="connsiteY196" fmla="*/ 2826511 h 6858000"/>
              <a:gd name="connsiteX197" fmla="*/ 1852839 w 2700123"/>
              <a:gd name="connsiteY197" fmla="*/ 2702700 h 6858000"/>
              <a:gd name="connsiteX198" fmla="*/ 2121642 w 2700123"/>
              <a:gd name="connsiteY198" fmla="*/ 3183433 h 6858000"/>
              <a:gd name="connsiteX199" fmla="*/ 1874020 w 2700123"/>
              <a:gd name="connsiteY199" fmla="*/ 3307244 h 6858000"/>
              <a:gd name="connsiteX200" fmla="*/ 1874020 w 2700123"/>
              <a:gd name="connsiteY200" fmla="*/ 3628868 h 6858000"/>
              <a:gd name="connsiteX201" fmla="*/ 2121642 w 2700123"/>
              <a:gd name="connsiteY201" fmla="*/ 3752679 h 6858000"/>
              <a:gd name="connsiteX202" fmla="*/ 2369264 w 2700123"/>
              <a:gd name="connsiteY202" fmla="*/ 3628868 h 6858000"/>
              <a:gd name="connsiteX203" fmla="*/ 2369264 w 2700123"/>
              <a:gd name="connsiteY203" fmla="*/ 3307244 h 6858000"/>
              <a:gd name="connsiteX204" fmla="*/ 2121642 w 2700123"/>
              <a:gd name="connsiteY204" fmla="*/ 3183433 h 6858000"/>
              <a:gd name="connsiteX205" fmla="*/ 5392 w 2700123"/>
              <a:gd name="connsiteY205" fmla="*/ 318558 h 6858000"/>
              <a:gd name="connsiteX206" fmla="*/ 5392 w 2700123"/>
              <a:gd name="connsiteY206" fmla="*/ 844055 h 6858000"/>
              <a:gd name="connsiteX207" fmla="*/ 209265 w 2700123"/>
              <a:gd name="connsiteY207" fmla="*/ 742118 h 6858000"/>
              <a:gd name="connsiteX208" fmla="*/ 209265 w 2700123"/>
              <a:gd name="connsiteY208" fmla="*/ 420494 h 6858000"/>
              <a:gd name="connsiteX209" fmla="*/ 5392 w 2700123"/>
              <a:gd name="connsiteY209" fmla="*/ 318558 h 6858000"/>
              <a:gd name="connsiteX210" fmla="*/ 501642 w 2700123"/>
              <a:gd name="connsiteY210" fmla="*/ 1260501 h 6858000"/>
              <a:gd name="connsiteX211" fmla="*/ 254020 w 2700123"/>
              <a:gd name="connsiteY211" fmla="*/ 1384312 h 6858000"/>
              <a:gd name="connsiteX212" fmla="*/ 254020 w 2700123"/>
              <a:gd name="connsiteY212" fmla="*/ 1705936 h 6858000"/>
              <a:gd name="connsiteX213" fmla="*/ 501642 w 2700123"/>
              <a:gd name="connsiteY213" fmla="*/ 1829747 h 6858000"/>
              <a:gd name="connsiteX214" fmla="*/ 749264 w 2700123"/>
              <a:gd name="connsiteY214" fmla="*/ 1705936 h 6858000"/>
              <a:gd name="connsiteX215" fmla="*/ 749264 w 2700123"/>
              <a:gd name="connsiteY215" fmla="*/ 1384312 h 6858000"/>
              <a:gd name="connsiteX216" fmla="*/ 501642 w 2700123"/>
              <a:gd name="connsiteY216" fmla="*/ 1260501 h 6858000"/>
              <a:gd name="connsiteX217" fmla="*/ 772839 w 2700123"/>
              <a:gd name="connsiteY217" fmla="*/ 1741234 h 6858000"/>
              <a:gd name="connsiteX218" fmla="*/ 525217 w 2700123"/>
              <a:gd name="connsiteY218" fmla="*/ 1865045 h 6858000"/>
              <a:gd name="connsiteX219" fmla="*/ 525217 w 2700123"/>
              <a:gd name="connsiteY219" fmla="*/ 2186669 h 6858000"/>
              <a:gd name="connsiteX220" fmla="*/ 772839 w 2700123"/>
              <a:gd name="connsiteY220" fmla="*/ 2310480 h 6858000"/>
              <a:gd name="connsiteX221" fmla="*/ 1020461 w 2700123"/>
              <a:gd name="connsiteY221" fmla="*/ 2186669 h 6858000"/>
              <a:gd name="connsiteX222" fmla="*/ 1020461 w 2700123"/>
              <a:gd name="connsiteY222" fmla="*/ 1865045 h 6858000"/>
              <a:gd name="connsiteX223" fmla="*/ 772839 w 2700123"/>
              <a:gd name="connsiteY223" fmla="*/ 1741234 h 6858000"/>
              <a:gd name="connsiteX224" fmla="*/ 1041642 w 2700123"/>
              <a:gd name="connsiteY224" fmla="*/ 2221967 h 6858000"/>
              <a:gd name="connsiteX225" fmla="*/ 794020 w 2700123"/>
              <a:gd name="connsiteY225" fmla="*/ 2345778 h 6858000"/>
              <a:gd name="connsiteX226" fmla="*/ 794020 w 2700123"/>
              <a:gd name="connsiteY226" fmla="*/ 2667402 h 6858000"/>
              <a:gd name="connsiteX227" fmla="*/ 1041642 w 2700123"/>
              <a:gd name="connsiteY227" fmla="*/ 2791213 h 6858000"/>
              <a:gd name="connsiteX228" fmla="*/ 1289264 w 2700123"/>
              <a:gd name="connsiteY228" fmla="*/ 2667402 h 6858000"/>
              <a:gd name="connsiteX229" fmla="*/ 1289264 w 2700123"/>
              <a:gd name="connsiteY229" fmla="*/ 2345778 h 6858000"/>
              <a:gd name="connsiteX230" fmla="*/ 1041642 w 2700123"/>
              <a:gd name="connsiteY230" fmla="*/ 2221967 h 6858000"/>
              <a:gd name="connsiteX231" fmla="*/ 1312839 w 2700123"/>
              <a:gd name="connsiteY231" fmla="*/ 2702700 h 6858000"/>
              <a:gd name="connsiteX232" fmla="*/ 1065217 w 2700123"/>
              <a:gd name="connsiteY232" fmla="*/ 2826511 h 6858000"/>
              <a:gd name="connsiteX233" fmla="*/ 1065217 w 2700123"/>
              <a:gd name="connsiteY233" fmla="*/ 3148135 h 6858000"/>
              <a:gd name="connsiteX234" fmla="*/ 1312839 w 2700123"/>
              <a:gd name="connsiteY234" fmla="*/ 3271946 h 6858000"/>
              <a:gd name="connsiteX235" fmla="*/ 1560461 w 2700123"/>
              <a:gd name="connsiteY235" fmla="*/ 3148135 h 6858000"/>
              <a:gd name="connsiteX236" fmla="*/ 1560461 w 2700123"/>
              <a:gd name="connsiteY236" fmla="*/ 2826511 h 6858000"/>
              <a:gd name="connsiteX237" fmla="*/ 1312839 w 2700123"/>
              <a:gd name="connsiteY237" fmla="*/ 2702700 h 6858000"/>
              <a:gd name="connsiteX238" fmla="*/ 1581642 w 2700123"/>
              <a:gd name="connsiteY238" fmla="*/ 3183433 h 6858000"/>
              <a:gd name="connsiteX239" fmla="*/ 1334020 w 2700123"/>
              <a:gd name="connsiteY239" fmla="*/ 3307244 h 6858000"/>
              <a:gd name="connsiteX240" fmla="*/ 1334020 w 2700123"/>
              <a:gd name="connsiteY240" fmla="*/ 3628868 h 6858000"/>
              <a:gd name="connsiteX241" fmla="*/ 1581642 w 2700123"/>
              <a:gd name="connsiteY241" fmla="*/ 3752679 h 6858000"/>
              <a:gd name="connsiteX242" fmla="*/ 1829264 w 2700123"/>
              <a:gd name="connsiteY242" fmla="*/ 3628868 h 6858000"/>
              <a:gd name="connsiteX243" fmla="*/ 1829264 w 2700123"/>
              <a:gd name="connsiteY243" fmla="*/ 3307244 h 6858000"/>
              <a:gd name="connsiteX244" fmla="*/ 1581642 w 2700123"/>
              <a:gd name="connsiteY244" fmla="*/ 3183433 h 6858000"/>
              <a:gd name="connsiteX245" fmla="*/ 1852839 w 2700123"/>
              <a:gd name="connsiteY245" fmla="*/ 3664166 h 6858000"/>
              <a:gd name="connsiteX246" fmla="*/ 1605217 w 2700123"/>
              <a:gd name="connsiteY246" fmla="*/ 3787977 h 6858000"/>
              <a:gd name="connsiteX247" fmla="*/ 1605217 w 2700123"/>
              <a:gd name="connsiteY247" fmla="*/ 4109601 h 6858000"/>
              <a:gd name="connsiteX248" fmla="*/ 1852839 w 2700123"/>
              <a:gd name="connsiteY248" fmla="*/ 4233412 h 6858000"/>
              <a:gd name="connsiteX249" fmla="*/ 2100461 w 2700123"/>
              <a:gd name="connsiteY249" fmla="*/ 4109601 h 6858000"/>
              <a:gd name="connsiteX250" fmla="*/ 2100461 w 2700123"/>
              <a:gd name="connsiteY250" fmla="*/ 3787977 h 6858000"/>
              <a:gd name="connsiteX251" fmla="*/ 1852839 w 2700123"/>
              <a:gd name="connsiteY251" fmla="*/ 3664166 h 6858000"/>
              <a:gd name="connsiteX252" fmla="*/ 2121642 w 2700123"/>
              <a:gd name="connsiteY252" fmla="*/ 4144899 h 6858000"/>
              <a:gd name="connsiteX253" fmla="*/ 1874020 w 2700123"/>
              <a:gd name="connsiteY253" fmla="*/ 4268710 h 6858000"/>
              <a:gd name="connsiteX254" fmla="*/ 1874020 w 2700123"/>
              <a:gd name="connsiteY254" fmla="*/ 4590334 h 6858000"/>
              <a:gd name="connsiteX255" fmla="*/ 2121642 w 2700123"/>
              <a:gd name="connsiteY255" fmla="*/ 4714145 h 6858000"/>
              <a:gd name="connsiteX256" fmla="*/ 2369264 w 2700123"/>
              <a:gd name="connsiteY256" fmla="*/ 4590334 h 6858000"/>
              <a:gd name="connsiteX257" fmla="*/ 2369264 w 2700123"/>
              <a:gd name="connsiteY257" fmla="*/ 4268710 h 6858000"/>
              <a:gd name="connsiteX258" fmla="*/ 2121642 w 2700123"/>
              <a:gd name="connsiteY258" fmla="*/ 4144899 h 6858000"/>
              <a:gd name="connsiteX259" fmla="*/ 2392839 w 2700123"/>
              <a:gd name="connsiteY259" fmla="*/ 4625632 h 6858000"/>
              <a:gd name="connsiteX260" fmla="*/ 2145217 w 2700123"/>
              <a:gd name="connsiteY260" fmla="*/ 4749443 h 6858000"/>
              <a:gd name="connsiteX261" fmla="*/ 2145217 w 2700123"/>
              <a:gd name="connsiteY261" fmla="*/ 5071067 h 6858000"/>
              <a:gd name="connsiteX262" fmla="*/ 2392839 w 2700123"/>
              <a:gd name="connsiteY262" fmla="*/ 5194878 h 6858000"/>
              <a:gd name="connsiteX263" fmla="*/ 2640461 w 2700123"/>
              <a:gd name="connsiteY263" fmla="*/ 5071067 h 6858000"/>
              <a:gd name="connsiteX264" fmla="*/ 2640461 w 2700123"/>
              <a:gd name="connsiteY264" fmla="*/ 4749443 h 6858000"/>
              <a:gd name="connsiteX265" fmla="*/ 2392839 w 2700123"/>
              <a:gd name="connsiteY265" fmla="*/ 4625632 h 6858000"/>
              <a:gd name="connsiteX266" fmla="*/ 5392 w 2700123"/>
              <a:gd name="connsiteY266" fmla="*/ 1282377 h 6858000"/>
              <a:gd name="connsiteX267" fmla="*/ 5392 w 2700123"/>
              <a:gd name="connsiteY267" fmla="*/ 1807874 h 6858000"/>
              <a:gd name="connsiteX268" fmla="*/ 209265 w 2700123"/>
              <a:gd name="connsiteY268" fmla="*/ 1705937 h 6858000"/>
              <a:gd name="connsiteX269" fmla="*/ 209265 w 2700123"/>
              <a:gd name="connsiteY269" fmla="*/ 1384313 h 6858000"/>
              <a:gd name="connsiteX270" fmla="*/ 5392 w 2700123"/>
              <a:gd name="connsiteY270" fmla="*/ 1282377 h 6858000"/>
              <a:gd name="connsiteX271" fmla="*/ 501642 w 2700123"/>
              <a:gd name="connsiteY271" fmla="*/ 2221967 h 6858000"/>
              <a:gd name="connsiteX272" fmla="*/ 254020 w 2700123"/>
              <a:gd name="connsiteY272" fmla="*/ 2345778 h 6858000"/>
              <a:gd name="connsiteX273" fmla="*/ 254020 w 2700123"/>
              <a:gd name="connsiteY273" fmla="*/ 2667402 h 6858000"/>
              <a:gd name="connsiteX274" fmla="*/ 501642 w 2700123"/>
              <a:gd name="connsiteY274" fmla="*/ 2791213 h 6858000"/>
              <a:gd name="connsiteX275" fmla="*/ 749264 w 2700123"/>
              <a:gd name="connsiteY275" fmla="*/ 2667402 h 6858000"/>
              <a:gd name="connsiteX276" fmla="*/ 749264 w 2700123"/>
              <a:gd name="connsiteY276" fmla="*/ 2345778 h 6858000"/>
              <a:gd name="connsiteX277" fmla="*/ 501642 w 2700123"/>
              <a:gd name="connsiteY277" fmla="*/ 2221967 h 6858000"/>
              <a:gd name="connsiteX278" fmla="*/ 772839 w 2700123"/>
              <a:gd name="connsiteY278" fmla="*/ 2702700 h 6858000"/>
              <a:gd name="connsiteX279" fmla="*/ 525217 w 2700123"/>
              <a:gd name="connsiteY279" fmla="*/ 2826511 h 6858000"/>
              <a:gd name="connsiteX280" fmla="*/ 525217 w 2700123"/>
              <a:gd name="connsiteY280" fmla="*/ 3148135 h 6858000"/>
              <a:gd name="connsiteX281" fmla="*/ 772839 w 2700123"/>
              <a:gd name="connsiteY281" fmla="*/ 3271946 h 6858000"/>
              <a:gd name="connsiteX282" fmla="*/ 1020461 w 2700123"/>
              <a:gd name="connsiteY282" fmla="*/ 3148135 h 6858000"/>
              <a:gd name="connsiteX283" fmla="*/ 1020461 w 2700123"/>
              <a:gd name="connsiteY283" fmla="*/ 2826511 h 6858000"/>
              <a:gd name="connsiteX284" fmla="*/ 772839 w 2700123"/>
              <a:gd name="connsiteY284" fmla="*/ 2702700 h 6858000"/>
              <a:gd name="connsiteX285" fmla="*/ 1041642 w 2700123"/>
              <a:gd name="connsiteY285" fmla="*/ 3183433 h 6858000"/>
              <a:gd name="connsiteX286" fmla="*/ 794020 w 2700123"/>
              <a:gd name="connsiteY286" fmla="*/ 3307244 h 6858000"/>
              <a:gd name="connsiteX287" fmla="*/ 794020 w 2700123"/>
              <a:gd name="connsiteY287" fmla="*/ 3628868 h 6858000"/>
              <a:gd name="connsiteX288" fmla="*/ 1041642 w 2700123"/>
              <a:gd name="connsiteY288" fmla="*/ 3752679 h 6858000"/>
              <a:gd name="connsiteX289" fmla="*/ 1289264 w 2700123"/>
              <a:gd name="connsiteY289" fmla="*/ 3628868 h 6858000"/>
              <a:gd name="connsiteX290" fmla="*/ 1289264 w 2700123"/>
              <a:gd name="connsiteY290" fmla="*/ 3307244 h 6858000"/>
              <a:gd name="connsiteX291" fmla="*/ 1041642 w 2700123"/>
              <a:gd name="connsiteY291" fmla="*/ 3183433 h 6858000"/>
              <a:gd name="connsiteX292" fmla="*/ 1312839 w 2700123"/>
              <a:gd name="connsiteY292" fmla="*/ 3664166 h 6858000"/>
              <a:gd name="connsiteX293" fmla="*/ 1065217 w 2700123"/>
              <a:gd name="connsiteY293" fmla="*/ 3787977 h 6858000"/>
              <a:gd name="connsiteX294" fmla="*/ 1065217 w 2700123"/>
              <a:gd name="connsiteY294" fmla="*/ 4109601 h 6858000"/>
              <a:gd name="connsiteX295" fmla="*/ 1312839 w 2700123"/>
              <a:gd name="connsiteY295" fmla="*/ 4233412 h 6858000"/>
              <a:gd name="connsiteX296" fmla="*/ 1560461 w 2700123"/>
              <a:gd name="connsiteY296" fmla="*/ 4109601 h 6858000"/>
              <a:gd name="connsiteX297" fmla="*/ 1560461 w 2700123"/>
              <a:gd name="connsiteY297" fmla="*/ 3787977 h 6858000"/>
              <a:gd name="connsiteX298" fmla="*/ 1312839 w 2700123"/>
              <a:gd name="connsiteY298" fmla="*/ 3664166 h 6858000"/>
              <a:gd name="connsiteX299" fmla="*/ 1581642 w 2700123"/>
              <a:gd name="connsiteY299" fmla="*/ 4144899 h 6858000"/>
              <a:gd name="connsiteX300" fmla="*/ 1334020 w 2700123"/>
              <a:gd name="connsiteY300" fmla="*/ 4268710 h 6858000"/>
              <a:gd name="connsiteX301" fmla="*/ 1334020 w 2700123"/>
              <a:gd name="connsiteY301" fmla="*/ 4590334 h 6858000"/>
              <a:gd name="connsiteX302" fmla="*/ 1581642 w 2700123"/>
              <a:gd name="connsiteY302" fmla="*/ 4714145 h 6858000"/>
              <a:gd name="connsiteX303" fmla="*/ 1829264 w 2700123"/>
              <a:gd name="connsiteY303" fmla="*/ 4590334 h 6858000"/>
              <a:gd name="connsiteX304" fmla="*/ 1829264 w 2700123"/>
              <a:gd name="connsiteY304" fmla="*/ 4268710 h 6858000"/>
              <a:gd name="connsiteX305" fmla="*/ 1581642 w 2700123"/>
              <a:gd name="connsiteY305" fmla="*/ 4144899 h 6858000"/>
              <a:gd name="connsiteX306" fmla="*/ 1852839 w 2700123"/>
              <a:gd name="connsiteY306" fmla="*/ 4625632 h 6858000"/>
              <a:gd name="connsiteX307" fmla="*/ 1605217 w 2700123"/>
              <a:gd name="connsiteY307" fmla="*/ 4749443 h 6858000"/>
              <a:gd name="connsiteX308" fmla="*/ 1605217 w 2700123"/>
              <a:gd name="connsiteY308" fmla="*/ 5071067 h 6858000"/>
              <a:gd name="connsiteX309" fmla="*/ 1852839 w 2700123"/>
              <a:gd name="connsiteY309" fmla="*/ 5194878 h 6858000"/>
              <a:gd name="connsiteX310" fmla="*/ 2100461 w 2700123"/>
              <a:gd name="connsiteY310" fmla="*/ 5071067 h 6858000"/>
              <a:gd name="connsiteX311" fmla="*/ 2100461 w 2700123"/>
              <a:gd name="connsiteY311" fmla="*/ 4749443 h 6858000"/>
              <a:gd name="connsiteX312" fmla="*/ 1852839 w 2700123"/>
              <a:gd name="connsiteY312" fmla="*/ 4625632 h 6858000"/>
              <a:gd name="connsiteX313" fmla="*/ 2121642 w 2700123"/>
              <a:gd name="connsiteY313" fmla="*/ 5106365 h 6858000"/>
              <a:gd name="connsiteX314" fmla="*/ 1874020 w 2700123"/>
              <a:gd name="connsiteY314" fmla="*/ 5230176 h 6858000"/>
              <a:gd name="connsiteX315" fmla="*/ 1874020 w 2700123"/>
              <a:gd name="connsiteY315" fmla="*/ 5551800 h 6858000"/>
              <a:gd name="connsiteX316" fmla="*/ 2121642 w 2700123"/>
              <a:gd name="connsiteY316" fmla="*/ 5675611 h 6858000"/>
              <a:gd name="connsiteX317" fmla="*/ 2369264 w 2700123"/>
              <a:gd name="connsiteY317" fmla="*/ 5551800 h 6858000"/>
              <a:gd name="connsiteX318" fmla="*/ 2369264 w 2700123"/>
              <a:gd name="connsiteY318" fmla="*/ 5230176 h 6858000"/>
              <a:gd name="connsiteX319" fmla="*/ 2121642 w 2700123"/>
              <a:gd name="connsiteY319" fmla="*/ 5106365 h 6858000"/>
              <a:gd name="connsiteX320" fmla="*/ 5392 w 2700123"/>
              <a:gd name="connsiteY320" fmla="*/ 2243843 h 6858000"/>
              <a:gd name="connsiteX321" fmla="*/ 5392 w 2700123"/>
              <a:gd name="connsiteY321" fmla="*/ 2769340 h 6858000"/>
              <a:gd name="connsiteX322" fmla="*/ 209265 w 2700123"/>
              <a:gd name="connsiteY322" fmla="*/ 2667403 h 6858000"/>
              <a:gd name="connsiteX323" fmla="*/ 209265 w 2700123"/>
              <a:gd name="connsiteY323" fmla="*/ 2345779 h 6858000"/>
              <a:gd name="connsiteX324" fmla="*/ 5392 w 2700123"/>
              <a:gd name="connsiteY324" fmla="*/ 2243843 h 6858000"/>
              <a:gd name="connsiteX325" fmla="*/ 501642 w 2700123"/>
              <a:gd name="connsiteY325" fmla="*/ 3183433 h 6858000"/>
              <a:gd name="connsiteX326" fmla="*/ 254020 w 2700123"/>
              <a:gd name="connsiteY326" fmla="*/ 3307244 h 6858000"/>
              <a:gd name="connsiteX327" fmla="*/ 254020 w 2700123"/>
              <a:gd name="connsiteY327" fmla="*/ 3628868 h 6858000"/>
              <a:gd name="connsiteX328" fmla="*/ 501642 w 2700123"/>
              <a:gd name="connsiteY328" fmla="*/ 3752679 h 6858000"/>
              <a:gd name="connsiteX329" fmla="*/ 749264 w 2700123"/>
              <a:gd name="connsiteY329" fmla="*/ 3628868 h 6858000"/>
              <a:gd name="connsiteX330" fmla="*/ 749264 w 2700123"/>
              <a:gd name="connsiteY330" fmla="*/ 3307244 h 6858000"/>
              <a:gd name="connsiteX331" fmla="*/ 501642 w 2700123"/>
              <a:gd name="connsiteY331" fmla="*/ 3183433 h 6858000"/>
              <a:gd name="connsiteX332" fmla="*/ 772839 w 2700123"/>
              <a:gd name="connsiteY332" fmla="*/ 3664166 h 6858000"/>
              <a:gd name="connsiteX333" fmla="*/ 525217 w 2700123"/>
              <a:gd name="connsiteY333" fmla="*/ 3787977 h 6858000"/>
              <a:gd name="connsiteX334" fmla="*/ 525217 w 2700123"/>
              <a:gd name="connsiteY334" fmla="*/ 4109601 h 6858000"/>
              <a:gd name="connsiteX335" fmla="*/ 772839 w 2700123"/>
              <a:gd name="connsiteY335" fmla="*/ 4233412 h 6858000"/>
              <a:gd name="connsiteX336" fmla="*/ 1020461 w 2700123"/>
              <a:gd name="connsiteY336" fmla="*/ 4109601 h 6858000"/>
              <a:gd name="connsiteX337" fmla="*/ 1020461 w 2700123"/>
              <a:gd name="connsiteY337" fmla="*/ 3787977 h 6858000"/>
              <a:gd name="connsiteX338" fmla="*/ 772839 w 2700123"/>
              <a:gd name="connsiteY338" fmla="*/ 3664166 h 6858000"/>
              <a:gd name="connsiteX339" fmla="*/ 1041642 w 2700123"/>
              <a:gd name="connsiteY339" fmla="*/ 4144899 h 6858000"/>
              <a:gd name="connsiteX340" fmla="*/ 794020 w 2700123"/>
              <a:gd name="connsiteY340" fmla="*/ 4268710 h 6858000"/>
              <a:gd name="connsiteX341" fmla="*/ 794020 w 2700123"/>
              <a:gd name="connsiteY341" fmla="*/ 4590334 h 6858000"/>
              <a:gd name="connsiteX342" fmla="*/ 1041642 w 2700123"/>
              <a:gd name="connsiteY342" fmla="*/ 4714145 h 6858000"/>
              <a:gd name="connsiteX343" fmla="*/ 1289264 w 2700123"/>
              <a:gd name="connsiteY343" fmla="*/ 4590334 h 6858000"/>
              <a:gd name="connsiteX344" fmla="*/ 1289264 w 2700123"/>
              <a:gd name="connsiteY344" fmla="*/ 4268710 h 6858000"/>
              <a:gd name="connsiteX345" fmla="*/ 1041642 w 2700123"/>
              <a:gd name="connsiteY345" fmla="*/ 4144899 h 6858000"/>
              <a:gd name="connsiteX346" fmla="*/ 1312839 w 2700123"/>
              <a:gd name="connsiteY346" fmla="*/ 4625632 h 6858000"/>
              <a:gd name="connsiteX347" fmla="*/ 1065217 w 2700123"/>
              <a:gd name="connsiteY347" fmla="*/ 4749443 h 6858000"/>
              <a:gd name="connsiteX348" fmla="*/ 1065217 w 2700123"/>
              <a:gd name="connsiteY348" fmla="*/ 5071067 h 6858000"/>
              <a:gd name="connsiteX349" fmla="*/ 1312839 w 2700123"/>
              <a:gd name="connsiteY349" fmla="*/ 5194878 h 6858000"/>
              <a:gd name="connsiteX350" fmla="*/ 1560461 w 2700123"/>
              <a:gd name="connsiteY350" fmla="*/ 5071067 h 6858000"/>
              <a:gd name="connsiteX351" fmla="*/ 1560461 w 2700123"/>
              <a:gd name="connsiteY351" fmla="*/ 4749443 h 6858000"/>
              <a:gd name="connsiteX352" fmla="*/ 1312839 w 2700123"/>
              <a:gd name="connsiteY352" fmla="*/ 4625632 h 6858000"/>
              <a:gd name="connsiteX353" fmla="*/ 1581642 w 2700123"/>
              <a:gd name="connsiteY353" fmla="*/ 5106365 h 6858000"/>
              <a:gd name="connsiteX354" fmla="*/ 1334020 w 2700123"/>
              <a:gd name="connsiteY354" fmla="*/ 5230176 h 6858000"/>
              <a:gd name="connsiteX355" fmla="*/ 1334020 w 2700123"/>
              <a:gd name="connsiteY355" fmla="*/ 5551800 h 6858000"/>
              <a:gd name="connsiteX356" fmla="*/ 1581642 w 2700123"/>
              <a:gd name="connsiteY356" fmla="*/ 5675611 h 6858000"/>
              <a:gd name="connsiteX357" fmla="*/ 1829264 w 2700123"/>
              <a:gd name="connsiteY357" fmla="*/ 5551800 h 6858000"/>
              <a:gd name="connsiteX358" fmla="*/ 1829264 w 2700123"/>
              <a:gd name="connsiteY358" fmla="*/ 5230176 h 6858000"/>
              <a:gd name="connsiteX359" fmla="*/ 1581642 w 2700123"/>
              <a:gd name="connsiteY359" fmla="*/ 5106365 h 6858000"/>
              <a:gd name="connsiteX360" fmla="*/ 1852839 w 2700123"/>
              <a:gd name="connsiteY360" fmla="*/ 5587098 h 6858000"/>
              <a:gd name="connsiteX361" fmla="*/ 1605217 w 2700123"/>
              <a:gd name="connsiteY361" fmla="*/ 5710909 h 6858000"/>
              <a:gd name="connsiteX362" fmla="*/ 1605217 w 2700123"/>
              <a:gd name="connsiteY362" fmla="*/ 6032533 h 6858000"/>
              <a:gd name="connsiteX363" fmla="*/ 1852839 w 2700123"/>
              <a:gd name="connsiteY363" fmla="*/ 6156344 h 6858000"/>
              <a:gd name="connsiteX364" fmla="*/ 2100461 w 2700123"/>
              <a:gd name="connsiteY364" fmla="*/ 6032533 h 6858000"/>
              <a:gd name="connsiteX365" fmla="*/ 2100461 w 2700123"/>
              <a:gd name="connsiteY365" fmla="*/ 5710909 h 6858000"/>
              <a:gd name="connsiteX366" fmla="*/ 1852839 w 2700123"/>
              <a:gd name="connsiteY366" fmla="*/ 5587098 h 6858000"/>
              <a:gd name="connsiteX367" fmla="*/ 5392 w 2700123"/>
              <a:gd name="connsiteY367" fmla="*/ 3205309 h 6858000"/>
              <a:gd name="connsiteX368" fmla="*/ 5392 w 2700123"/>
              <a:gd name="connsiteY368" fmla="*/ 3730806 h 6858000"/>
              <a:gd name="connsiteX369" fmla="*/ 209265 w 2700123"/>
              <a:gd name="connsiteY369" fmla="*/ 3628869 h 6858000"/>
              <a:gd name="connsiteX370" fmla="*/ 209265 w 2700123"/>
              <a:gd name="connsiteY370" fmla="*/ 3307245 h 6858000"/>
              <a:gd name="connsiteX371" fmla="*/ 5392 w 2700123"/>
              <a:gd name="connsiteY371" fmla="*/ 3205309 h 6858000"/>
              <a:gd name="connsiteX372" fmla="*/ 501642 w 2700123"/>
              <a:gd name="connsiteY372" fmla="*/ 4144899 h 6858000"/>
              <a:gd name="connsiteX373" fmla="*/ 254020 w 2700123"/>
              <a:gd name="connsiteY373" fmla="*/ 4268710 h 6858000"/>
              <a:gd name="connsiteX374" fmla="*/ 254020 w 2700123"/>
              <a:gd name="connsiteY374" fmla="*/ 4590334 h 6858000"/>
              <a:gd name="connsiteX375" fmla="*/ 501642 w 2700123"/>
              <a:gd name="connsiteY375" fmla="*/ 4714145 h 6858000"/>
              <a:gd name="connsiteX376" fmla="*/ 749264 w 2700123"/>
              <a:gd name="connsiteY376" fmla="*/ 4590334 h 6858000"/>
              <a:gd name="connsiteX377" fmla="*/ 749264 w 2700123"/>
              <a:gd name="connsiteY377" fmla="*/ 4268710 h 6858000"/>
              <a:gd name="connsiteX378" fmla="*/ 501642 w 2700123"/>
              <a:gd name="connsiteY378" fmla="*/ 4144899 h 6858000"/>
              <a:gd name="connsiteX379" fmla="*/ 772839 w 2700123"/>
              <a:gd name="connsiteY379" fmla="*/ 4625632 h 6858000"/>
              <a:gd name="connsiteX380" fmla="*/ 525217 w 2700123"/>
              <a:gd name="connsiteY380" fmla="*/ 4749443 h 6858000"/>
              <a:gd name="connsiteX381" fmla="*/ 525217 w 2700123"/>
              <a:gd name="connsiteY381" fmla="*/ 5071067 h 6858000"/>
              <a:gd name="connsiteX382" fmla="*/ 772839 w 2700123"/>
              <a:gd name="connsiteY382" fmla="*/ 5194878 h 6858000"/>
              <a:gd name="connsiteX383" fmla="*/ 1020461 w 2700123"/>
              <a:gd name="connsiteY383" fmla="*/ 5071067 h 6858000"/>
              <a:gd name="connsiteX384" fmla="*/ 1020461 w 2700123"/>
              <a:gd name="connsiteY384" fmla="*/ 4749443 h 6858000"/>
              <a:gd name="connsiteX385" fmla="*/ 772839 w 2700123"/>
              <a:gd name="connsiteY385" fmla="*/ 4625632 h 6858000"/>
              <a:gd name="connsiteX386" fmla="*/ 1041642 w 2700123"/>
              <a:gd name="connsiteY386" fmla="*/ 5106365 h 6858000"/>
              <a:gd name="connsiteX387" fmla="*/ 794020 w 2700123"/>
              <a:gd name="connsiteY387" fmla="*/ 5230176 h 6858000"/>
              <a:gd name="connsiteX388" fmla="*/ 794020 w 2700123"/>
              <a:gd name="connsiteY388" fmla="*/ 5551800 h 6858000"/>
              <a:gd name="connsiteX389" fmla="*/ 1041642 w 2700123"/>
              <a:gd name="connsiteY389" fmla="*/ 5675611 h 6858000"/>
              <a:gd name="connsiteX390" fmla="*/ 1289264 w 2700123"/>
              <a:gd name="connsiteY390" fmla="*/ 5551800 h 6858000"/>
              <a:gd name="connsiteX391" fmla="*/ 1289264 w 2700123"/>
              <a:gd name="connsiteY391" fmla="*/ 5230176 h 6858000"/>
              <a:gd name="connsiteX392" fmla="*/ 1041642 w 2700123"/>
              <a:gd name="connsiteY392" fmla="*/ 5106365 h 6858000"/>
              <a:gd name="connsiteX393" fmla="*/ 1312839 w 2700123"/>
              <a:gd name="connsiteY393" fmla="*/ 5587098 h 6858000"/>
              <a:gd name="connsiteX394" fmla="*/ 1065217 w 2700123"/>
              <a:gd name="connsiteY394" fmla="*/ 5710909 h 6858000"/>
              <a:gd name="connsiteX395" fmla="*/ 1065217 w 2700123"/>
              <a:gd name="connsiteY395" fmla="*/ 6032533 h 6858000"/>
              <a:gd name="connsiteX396" fmla="*/ 1312839 w 2700123"/>
              <a:gd name="connsiteY396" fmla="*/ 6156344 h 6858000"/>
              <a:gd name="connsiteX397" fmla="*/ 1560461 w 2700123"/>
              <a:gd name="connsiteY397" fmla="*/ 6032533 h 6858000"/>
              <a:gd name="connsiteX398" fmla="*/ 1560461 w 2700123"/>
              <a:gd name="connsiteY398" fmla="*/ 5710909 h 6858000"/>
              <a:gd name="connsiteX399" fmla="*/ 1312839 w 2700123"/>
              <a:gd name="connsiteY399" fmla="*/ 5587098 h 6858000"/>
              <a:gd name="connsiteX400" fmla="*/ 5392 w 2700123"/>
              <a:gd name="connsiteY400" fmla="*/ 4166775 h 6858000"/>
              <a:gd name="connsiteX401" fmla="*/ 5392 w 2700123"/>
              <a:gd name="connsiteY401" fmla="*/ 4692272 h 6858000"/>
              <a:gd name="connsiteX402" fmla="*/ 209265 w 2700123"/>
              <a:gd name="connsiteY402" fmla="*/ 4590335 h 6858000"/>
              <a:gd name="connsiteX403" fmla="*/ 209265 w 2700123"/>
              <a:gd name="connsiteY403" fmla="*/ 4268711 h 6858000"/>
              <a:gd name="connsiteX404" fmla="*/ 5392 w 2700123"/>
              <a:gd name="connsiteY404" fmla="*/ 4166775 h 6858000"/>
              <a:gd name="connsiteX405" fmla="*/ 501642 w 2700123"/>
              <a:gd name="connsiteY405" fmla="*/ 5106365 h 6858000"/>
              <a:gd name="connsiteX406" fmla="*/ 254020 w 2700123"/>
              <a:gd name="connsiteY406" fmla="*/ 5230176 h 6858000"/>
              <a:gd name="connsiteX407" fmla="*/ 254020 w 2700123"/>
              <a:gd name="connsiteY407" fmla="*/ 5551800 h 6858000"/>
              <a:gd name="connsiteX408" fmla="*/ 501642 w 2700123"/>
              <a:gd name="connsiteY408" fmla="*/ 5675611 h 6858000"/>
              <a:gd name="connsiteX409" fmla="*/ 749264 w 2700123"/>
              <a:gd name="connsiteY409" fmla="*/ 5551800 h 6858000"/>
              <a:gd name="connsiteX410" fmla="*/ 749264 w 2700123"/>
              <a:gd name="connsiteY410" fmla="*/ 5230176 h 6858000"/>
              <a:gd name="connsiteX411" fmla="*/ 501642 w 2700123"/>
              <a:gd name="connsiteY411" fmla="*/ 5106365 h 6858000"/>
              <a:gd name="connsiteX412" fmla="*/ 772839 w 2700123"/>
              <a:gd name="connsiteY412" fmla="*/ 5587098 h 6858000"/>
              <a:gd name="connsiteX413" fmla="*/ 525217 w 2700123"/>
              <a:gd name="connsiteY413" fmla="*/ 5710909 h 6858000"/>
              <a:gd name="connsiteX414" fmla="*/ 525217 w 2700123"/>
              <a:gd name="connsiteY414" fmla="*/ 6032533 h 6858000"/>
              <a:gd name="connsiteX415" fmla="*/ 772839 w 2700123"/>
              <a:gd name="connsiteY415" fmla="*/ 6156344 h 6858000"/>
              <a:gd name="connsiteX416" fmla="*/ 1020461 w 2700123"/>
              <a:gd name="connsiteY416" fmla="*/ 6032533 h 6858000"/>
              <a:gd name="connsiteX417" fmla="*/ 1020461 w 2700123"/>
              <a:gd name="connsiteY417" fmla="*/ 5710909 h 6858000"/>
              <a:gd name="connsiteX418" fmla="*/ 772839 w 2700123"/>
              <a:gd name="connsiteY418" fmla="*/ 5587098 h 6858000"/>
              <a:gd name="connsiteX419" fmla="*/ 1041643 w 2700123"/>
              <a:gd name="connsiteY419" fmla="*/ 6067831 h 6858000"/>
              <a:gd name="connsiteX420" fmla="*/ 794021 w 2700123"/>
              <a:gd name="connsiteY420" fmla="*/ 6191642 h 6858000"/>
              <a:gd name="connsiteX421" fmla="*/ 794021 w 2700123"/>
              <a:gd name="connsiteY421" fmla="*/ 6513266 h 6858000"/>
              <a:gd name="connsiteX422" fmla="*/ 1041643 w 2700123"/>
              <a:gd name="connsiteY422" fmla="*/ 6637078 h 6858000"/>
              <a:gd name="connsiteX423" fmla="*/ 1289265 w 2700123"/>
              <a:gd name="connsiteY423" fmla="*/ 6513266 h 6858000"/>
              <a:gd name="connsiteX424" fmla="*/ 1289265 w 2700123"/>
              <a:gd name="connsiteY424" fmla="*/ 6191642 h 6858000"/>
              <a:gd name="connsiteX425" fmla="*/ 1041643 w 2700123"/>
              <a:gd name="connsiteY425" fmla="*/ 6067831 h 6858000"/>
              <a:gd name="connsiteX426" fmla="*/ 5392 w 2700123"/>
              <a:gd name="connsiteY426" fmla="*/ 5128241 h 6858000"/>
              <a:gd name="connsiteX427" fmla="*/ 5392 w 2700123"/>
              <a:gd name="connsiteY427" fmla="*/ 5653738 h 6858000"/>
              <a:gd name="connsiteX428" fmla="*/ 209265 w 2700123"/>
              <a:gd name="connsiteY428" fmla="*/ 5551801 h 6858000"/>
              <a:gd name="connsiteX429" fmla="*/ 209265 w 2700123"/>
              <a:gd name="connsiteY429" fmla="*/ 5230177 h 6858000"/>
              <a:gd name="connsiteX430" fmla="*/ 5392 w 2700123"/>
              <a:gd name="connsiteY430" fmla="*/ 5128241 h 6858000"/>
              <a:gd name="connsiteX431" fmla="*/ 501643 w 2700123"/>
              <a:gd name="connsiteY431" fmla="*/ 6067831 h 6858000"/>
              <a:gd name="connsiteX432" fmla="*/ 254021 w 2700123"/>
              <a:gd name="connsiteY432" fmla="*/ 6191642 h 6858000"/>
              <a:gd name="connsiteX433" fmla="*/ 254021 w 2700123"/>
              <a:gd name="connsiteY433" fmla="*/ 6513266 h 6858000"/>
              <a:gd name="connsiteX434" fmla="*/ 501643 w 2700123"/>
              <a:gd name="connsiteY434" fmla="*/ 6637078 h 6858000"/>
              <a:gd name="connsiteX435" fmla="*/ 749265 w 2700123"/>
              <a:gd name="connsiteY435" fmla="*/ 6513266 h 6858000"/>
              <a:gd name="connsiteX436" fmla="*/ 749265 w 2700123"/>
              <a:gd name="connsiteY436" fmla="*/ 6191642 h 6858000"/>
              <a:gd name="connsiteX437" fmla="*/ 501643 w 2700123"/>
              <a:gd name="connsiteY437" fmla="*/ 60678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</a:cxnLst>
            <a:rect l="l" t="t" r="r" b="b"/>
            <a:pathLst>
              <a:path w="2700123" h="6858000">
                <a:moveTo>
                  <a:pt x="0" y="0"/>
                </a:moveTo>
                <a:lnTo>
                  <a:pt x="2700123" y="0"/>
                </a:lnTo>
                <a:lnTo>
                  <a:pt x="2700123" y="6858000"/>
                </a:lnTo>
                <a:lnTo>
                  <a:pt x="1020461" y="6858000"/>
                </a:lnTo>
                <a:lnTo>
                  <a:pt x="1020461" y="6672377"/>
                </a:lnTo>
                <a:lnTo>
                  <a:pt x="772839" y="6548565"/>
                </a:lnTo>
                <a:lnTo>
                  <a:pt x="525217" y="6672377"/>
                </a:lnTo>
                <a:lnTo>
                  <a:pt x="525217" y="6858000"/>
                </a:lnTo>
                <a:lnTo>
                  <a:pt x="501642" y="6858000"/>
                </a:lnTo>
                <a:lnTo>
                  <a:pt x="501642" y="6672375"/>
                </a:lnTo>
                <a:lnTo>
                  <a:pt x="254020" y="6548563"/>
                </a:lnTo>
                <a:lnTo>
                  <a:pt x="6398" y="6672375"/>
                </a:lnTo>
                <a:lnTo>
                  <a:pt x="6398" y="6858000"/>
                </a:lnTo>
                <a:lnTo>
                  <a:pt x="0" y="6858000"/>
                </a:lnTo>
                <a:lnTo>
                  <a:pt x="0" y="6617899"/>
                </a:lnTo>
                <a:lnTo>
                  <a:pt x="5391" y="6615204"/>
                </a:lnTo>
                <a:lnTo>
                  <a:pt x="209265" y="6513266"/>
                </a:lnTo>
                <a:lnTo>
                  <a:pt x="209265" y="6191642"/>
                </a:lnTo>
                <a:lnTo>
                  <a:pt x="5391" y="6089706"/>
                </a:lnTo>
                <a:lnTo>
                  <a:pt x="0" y="6087010"/>
                </a:lnTo>
                <a:lnTo>
                  <a:pt x="0" y="6042007"/>
                </a:lnTo>
                <a:lnTo>
                  <a:pt x="5392" y="6044703"/>
                </a:lnTo>
                <a:lnTo>
                  <a:pt x="5392" y="6044702"/>
                </a:lnTo>
                <a:lnTo>
                  <a:pt x="240045" y="6162028"/>
                </a:lnTo>
                <a:lnTo>
                  <a:pt x="487667" y="6038217"/>
                </a:lnTo>
                <a:lnTo>
                  <a:pt x="487667" y="5716593"/>
                </a:lnTo>
                <a:lnTo>
                  <a:pt x="240045" y="5592782"/>
                </a:lnTo>
                <a:lnTo>
                  <a:pt x="5392" y="5710109"/>
                </a:lnTo>
                <a:lnTo>
                  <a:pt x="5392" y="5710110"/>
                </a:lnTo>
                <a:lnTo>
                  <a:pt x="0" y="5712806"/>
                </a:lnTo>
                <a:lnTo>
                  <a:pt x="0" y="5656433"/>
                </a:lnTo>
                <a:lnTo>
                  <a:pt x="5391" y="5653738"/>
                </a:lnTo>
                <a:lnTo>
                  <a:pt x="5391" y="5128241"/>
                </a:lnTo>
                <a:lnTo>
                  <a:pt x="0" y="5125545"/>
                </a:lnTo>
                <a:lnTo>
                  <a:pt x="0" y="5080540"/>
                </a:lnTo>
                <a:lnTo>
                  <a:pt x="5392" y="5083236"/>
                </a:lnTo>
                <a:lnTo>
                  <a:pt x="5392" y="5083235"/>
                </a:lnTo>
                <a:lnTo>
                  <a:pt x="240045" y="5200562"/>
                </a:lnTo>
                <a:lnTo>
                  <a:pt x="487667" y="5076751"/>
                </a:lnTo>
                <a:lnTo>
                  <a:pt x="487667" y="4755127"/>
                </a:lnTo>
                <a:lnTo>
                  <a:pt x="240045" y="4631316"/>
                </a:lnTo>
                <a:lnTo>
                  <a:pt x="5392" y="4748642"/>
                </a:lnTo>
                <a:lnTo>
                  <a:pt x="5392" y="4748643"/>
                </a:lnTo>
                <a:lnTo>
                  <a:pt x="0" y="4751339"/>
                </a:lnTo>
                <a:lnTo>
                  <a:pt x="0" y="4694967"/>
                </a:lnTo>
                <a:lnTo>
                  <a:pt x="5391" y="4692272"/>
                </a:lnTo>
                <a:lnTo>
                  <a:pt x="5391" y="4166775"/>
                </a:lnTo>
                <a:lnTo>
                  <a:pt x="0" y="4164079"/>
                </a:lnTo>
                <a:lnTo>
                  <a:pt x="0" y="4119074"/>
                </a:lnTo>
                <a:lnTo>
                  <a:pt x="5392" y="4121770"/>
                </a:lnTo>
                <a:lnTo>
                  <a:pt x="5392" y="4121769"/>
                </a:lnTo>
                <a:lnTo>
                  <a:pt x="240045" y="4239096"/>
                </a:lnTo>
                <a:lnTo>
                  <a:pt x="487667" y="4115285"/>
                </a:lnTo>
                <a:lnTo>
                  <a:pt x="487667" y="3793661"/>
                </a:lnTo>
                <a:lnTo>
                  <a:pt x="240045" y="3669850"/>
                </a:lnTo>
                <a:lnTo>
                  <a:pt x="5392" y="3787176"/>
                </a:lnTo>
                <a:lnTo>
                  <a:pt x="5392" y="3787177"/>
                </a:lnTo>
                <a:lnTo>
                  <a:pt x="0" y="3789873"/>
                </a:lnTo>
                <a:lnTo>
                  <a:pt x="0" y="3733501"/>
                </a:lnTo>
                <a:lnTo>
                  <a:pt x="5391" y="3730806"/>
                </a:lnTo>
                <a:lnTo>
                  <a:pt x="5391" y="3205309"/>
                </a:lnTo>
                <a:lnTo>
                  <a:pt x="0" y="3202613"/>
                </a:lnTo>
                <a:lnTo>
                  <a:pt x="0" y="3157608"/>
                </a:lnTo>
                <a:lnTo>
                  <a:pt x="5392" y="3160304"/>
                </a:lnTo>
                <a:lnTo>
                  <a:pt x="5392" y="3160303"/>
                </a:lnTo>
                <a:lnTo>
                  <a:pt x="240045" y="3277630"/>
                </a:lnTo>
                <a:lnTo>
                  <a:pt x="487667" y="3153819"/>
                </a:lnTo>
                <a:lnTo>
                  <a:pt x="487667" y="2832195"/>
                </a:lnTo>
                <a:lnTo>
                  <a:pt x="240045" y="2708384"/>
                </a:lnTo>
                <a:lnTo>
                  <a:pt x="5392" y="2825710"/>
                </a:lnTo>
                <a:lnTo>
                  <a:pt x="5392" y="2825711"/>
                </a:lnTo>
                <a:lnTo>
                  <a:pt x="0" y="2828407"/>
                </a:lnTo>
                <a:lnTo>
                  <a:pt x="0" y="2772035"/>
                </a:lnTo>
                <a:lnTo>
                  <a:pt x="5391" y="2769340"/>
                </a:lnTo>
                <a:lnTo>
                  <a:pt x="5391" y="2243843"/>
                </a:lnTo>
                <a:lnTo>
                  <a:pt x="0" y="2241147"/>
                </a:lnTo>
                <a:lnTo>
                  <a:pt x="0" y="2196142"/>
                </a:lnTo>
                <a:lnTo>
                  <a:pt x="5392" y="2198838"/>
                </a:lnTo>
                <a:lnTo>
                  <a:pt x="5392" y="2198837"/>
                </a:lnTo>
                <a:lnTo>
                  <a:pt x="240045" y="2316164"/>
                </a:lnTo>
                <a:lnTo>
                  <a:pt x="487667" y="2192353"/>
                </a:lnTo>
                <a:lnTo>
                  <a:pt x="487667" y="1870729"/>
                </a:lnTo>
                <a:lnTo>
                  <a:pt x="240045" y="1746918"/>
                </a:lnTo>
                <a:lnTo>
                  <a:pt x="5392" y="1864244"/>
                </a:lnTo>
                <a:lnTo>
                  <a:pt x="5392" y="1864245"/>
                </a:lnTo>
                <a:lnTo>
                  <a:pt x="0" y="1866941"/>
                </a:lnTo>
                <a:lnTo>
                  <a:pt x="0" y="1810569"/>
                </a:lnTo>
                <a:lnTo>
                  <a:pt x="5391" y="1807874"/>
                </a:lnTo>
                <a:lnTo>
                  <a:pt x="5391" y="1282377"/>
                </a:lnTo>
                <a:lnTo>
                  <a:pt x="0" y="1279681"/>
                </a:lnTo>
                <a:lnTo>
                  <a:pt x="0" y="1232323"/>
                </a:lnTo>
                <a:lnTo>
                  <a:pt x="5392" y="1235019"/>
                </a:lnTo>
                <a:lnTo>
                  <a:pt x="5392" y="1235018"/>
                </a:lnTo>
                <a:lnTo>
                  <a:pt x="240045" y="1352345"/>
                </a:lnTo>
                <a:lnTo>
                  <a:pt x="487667" y="1228534"/>
                </a:lnTo>
                <a:lnTo>
                  <a:pt x="487667" y="906910"/>
                </a:lnTo>
                <a:lnTo>
                  <a:pt x="240045" y="783099"/>
                </a:lnTo>
                <a:lnTo>
                  <a:pt x="5392" y="900425"/>
                </a:lnTo>
                <a:lnTo>
                  <a:pt x="5392" y="900426"/>
                </a:lnTo>
                <a:lnTo>
                  <a:pt x="0" y="903122"/>
                </a:lnTo>
                <a:lnTo>
                  <a:pt x="0" y="846750"/>
                </a:lnTo>
                <a:lnTo>
                  <a:pt x="5391" y="844055"/>
                </a:lnTo>
                <a:lnTo>
                  <a:pt x="5391" y="318558"/>
                </a:lnTo>
                <a:lnTo>
                  <a:pt x="0" y="315862"/>
                </a:lnTo>
                <a:lnTo>
                  <a:pt x="0" y="270857"/>
                </a:lnTo>
                <a:lnTo>
                  <a:pt x="5392" y="273553"/>
                </a:lnTo>
                <a:lnTo>
                  <a:pt x="5392" y="257510"/>
                </a:lnTo>
                <a:lnTo>
                  <a:pt x="240045" y="374837"/>
                </a:lnTo>
                <a:lnTo>
                  <a:pt x="487667" y="251026"/>
                </a:lnTo>
                <a:lnTo>
                  <a:pt x="487667" y="1009"/>
                </a:lnTo>
                <a:lnTo>
                  <a:pt x="5392" y="1009"/>
                </a:lnTo>
                <a:lnTo>
                  <a:pt x="5392" y="17052"/>
                </a:lnTo>
                <a:lnTo>
                  <a:pt x="0" y="17052"/>
                </a:lnTo>
                <a:lnTo>
                  <a:pt x="0" y="0"/>
                </a:lnTo>
                <a:close/>
                <a:moveTo>
                  <a:pt x="501642" y="296682"/>
                </a:moveTo>
                <a:lnTo>
                  <a:pt x="254020" y="420493"/>
                </a:lnTo>
                <a:lnTo>
                  <a:pt x="254020" y="742117"/>
                </a:lnTo>
                <a:lnTo>
                  <a:pt x="501642" y="865928"/>
                </a:lnTo>
                <a:lnTo>
                  <a:pt x="749264" y="742117"/>
                </a:lnTo>
                <a:lnTo>
                  <a:pt x="749264" y="420493"/>
                </a:lnTo>
                <a:lnTo>
                  <a:pt x="501642" y="296682"/>
                </a:lnTo>
                <a:close/>
                <a:moveTo>
                  <a:pt x="1041642" y="296682"/>
                </a:moveTo>
                <a:lnTo>
                  <a:pt x="794020" y="420493"/>
                </a:lnTo>
                <a:lnTo>
                  <a:pt x="794020" y="742117"/>
                </a:lnTo>
                <a:lnTo>
                  <a:pt x="1041642" y="865928"/>
                </a:lnTo>
                <a:lnTo>
                  <a:pt x="1289264" y="742117"/>
                </a:lnTo>
                <a:lnTo>
                  <a:pt x="1289264" y="420493"/>
                </a:lnTo>
                <a:lnTo>
                  <a:pt x="1041642" y="296682"/>
                </a:lnTo>
                <a:close/>
                <a:moveTo>
                  <a:pt x="1312839" y="777415"/>
                </a:moveTo>
                <a:lnTo>
                  <a:pt x="1065217" y="901226"/>
                </a:lnTo>
                <a:lnTo>
                  <a:pt x="1065217" y="1222850"/>
                </a:lnTo>
                <a:lnTo>
                  <a:pt x="1312839" y="1346661"/>
                </a:lnTo>
                <a:lnTo>
                  <a:pt x="1560461" y="1222850"/>
                </a:lnTo>
                <a:lnTo>
                  <a:pt x="1560461" y="901226"/>
                </a:lnTo>
                <a:lnTo>
                  <a:pt x="1312839" y="777415"/>
                </a:lnTo>
                <a:close/>
                <a:moveTo>
                  <a:pt x="1852839" y="777415"/>
                </a:moveTo>
                <a:lnTo>
                  <a:pt x="1605217" y="901226"/>
                </a:lnTo>
                <a:lnTo>
                  <a:pt x="1605217" y="1222850"/>
                </a:lnTo>
                <a:lnTo>
                  <a:pt x="1852839" y="1346661"/>
                </a:lnTo>
                <a:lnTo>
                  <a:pt x="2100461" y="1222850"/>
                </a:lnTo>
                <a:lnTo>
                  <a:pt x="2100461" y="901226"/>
                </a:lnTo>
                <a:lnTo>
                  <a:pt x="1852839" y="777415"/>
                </a:lnTo>
                <a:close/>
                <a:moveTo>
                  <a:pt x="1581642" y="1260501"/>
                </a:moveTo>
                <a:lnTo>
                  <a:pt x="1334020" y="1384312"/>
                </a:lnTo>
                <a:lnTo>
                  <a:pt x="1334020" y="1705936"/>
                </a:lnTo>
                <a:lnTo>
                  <a:pt x="1581642" y="1829747"/>
                </a:lnTo>
                <a:lnTo>
                  <a:pt x="1829264" y="1705936"/>
                </a:lnTo>
                <a:lnTo>
                  <a:pt x="1829264" y="1384312"/>
                </a:lnTo>
                <a:lnTo>
                  <a:pt x="1581642" y="1260501"/>
                </a:lnTo>
                <a:close/>
                <a:moveTo>
                  <a:pt x="1852839" y="1741234"/>
                </a:moveTo>
                <a:lnTo>
                  <a:pt x="1605217" y="1865045"/>
                </a:lnTo>
                <a:lnTo>
                  <a:pt x="1605217" y="2186669"/>
                </a:lnTo>
                <a:lnTo>
                  <a:pt x="1852839" y="2310480"/>
                </a:lnTo>
                <a:lnTo>
                  <a:pt x="2100461" y="2186669"/>
                </a:lnTo>
                <a:lnTo>
                  <a:pt x="2100461" y="1865045"/>
                </a:lnTo>
                <a:lnTo>
                  <a:pt x="1852839" y="1741234"/>
                </a:lnTo>
                <a:close/>
                <a:moveTo>
                  <a:pt x="2121642" y="2221967"/>
                </a:moveTo>
                <a:lnTo>
                  <a:pt x="1874020" y="2345778"/>
                </a:lnTo>
                <a:lnTo>
                  <a:pt x="1874020" y="2667402"/>
                </a:lnTo>
                <a:lnTo>
                  <a:pt x="2121642" y="2791213"/>
                </a:lnTo>
                <a:lnTo>
                  <a:pt x="2369264" y="2667402"/>
                </a:lnTo>
                <a:lnTo>
                  <a:pt x="2369264" y="2345778"/>
                </a:lnTo>
                <a:lnTo>
                  <a:pt x="2121642" y="2221967"/>
                </a:lnTo>
                <a:close/>
                <a:moveTo>
                  <a:pt x="772839" y="777415"/>
                </a:moveTo>
                <a:lnTo>
                  <a:pt x="525217" y="901226"/>
                </a:lnTo>
                <a:lnTo>
                  <a:pt x="525217" y="1222850"/>
                </a:lnTo>
                <a:lnTo>
                  <a:pt x="772839" y="1346661"/>
                </a:lnTo>
                <a:lnTo>
                  <a:pt x="1020461" y="1222850"/>
                </a:lnTo>
                <a:lnTo>
                  <a:pt x="1020461" y="901226"/>
                </a:lnTo>
                <a:lnTo>
                  <a:pt x="772839" y="777415"/>
                </a:lnTo>
                <a:close/>
                <a:moveTo>
                  <a:pt x="1041642" y="1260501"/>
                </a:moveTo>
                <a:lnTo>
                  <a:pt x="794020" y="1384312"/>
                </a:lnTo>
                <a:lnTo>
                  <a:pt x="794020" y="1705936"/>
                </a:lnTo>
                <a:lnTo>
                  <a:pt x="1041642" y="1829747"/>
                </a:lnTo>
                <a:lnTo>
                  <a:pt x="1289264" y="1705936"/>
                </a:lnTo>
                <a:lnTo>
                  <a:pt x="1289264" y="1384312"/>
                </a:lnTo>
                <a:lnTo>
                  <a:pt x="1041642" y="1260501"/>
                </a:lnTo>
                <a:close/>
                <a:moveTo>
                  <a:pt x="1312839" y="1741234"/>
                </a:moveTo>
                <a:lnTo>
                  <a:pt x="1065217" y="1865045"/>
                </a:lnTo>
                <a:lnTo>
                  <a:pt x="1065217" y="2186669"/>
                </a:lnTo>
                <a:lnTo>
                  <a:pt x="1312839" y="2310480"/>
                </a:lnTo>
                <a:lnTo>
                  <a:pt x="1560461" y="2186669"/>
                </a:lnTo>
                <a:lnTo>
                  <a:pt x="1560461" y="1865045"/>
                </a:lnTo>
                <a:lnTo>
                  <a:pt x="1312839" y="1741234"/>
                </a:lnTo>
                <a:close/>
                <a:moveTo>
                  <a:pt x="1581642" y="2221967"/>
                </a:moveTo>
                <a:lnTo>
                  <a:pt x="1334020" y="2345778"/>
                </a:lnTo>
                <a:lnTo>
                  <a:pt x="1334020" y="2667402"/>
                </a:lnTo>
                <a:lnTo>
                  <a:pt x="1581642" y="2791213"/>
                </a:lnTo>
                <a:lnTo>
                  <a:pt x="1829264" y="2667402"/>
                </a:lnTo>
                <a:lnTo>
                  <a:pt x="1829264" y="2345778"/>
                </a:lnTo>
                <a:lnTo>
                  <a:pt x="1581642" y="2221967"/>
                </a:lnTo>
                <a:close/>
                <a:moveTo>
                  <a:pt x="1852839" y="2702700"/>
                </a:moveTo>
                <a:lnTo>
                  <a:pt x="1605217" y="2826511"/>
                </a:lnTo>
                <a:lnTo>
                  <a:pt x="1605217" y="3148135"/>
                </a:lnTo>
                <a:lnTo>
                  <a:pt x="1852839" y="3271946"/>
                </a:lnTo>
                <a:lnTo>
                  <a:pt x="2100461" y="3148135"/>
                </a:lnTo>
                <a:lnTo>
                  <a:pt x="2100461" y="2826511"/>
                </a:lnTo>
                <a:lnTo>
                  <a:pt x="1852839" y="2702700"/>
                </a:lnTo>
                <a:close/>
                <a:moveTo>
                  <a:pt x="2121642" y="3183433"/>
                </a:moveTo>
                <a:lnTo>
                  <a:pt x="1874020" y="3307244"/>
                </a:lnTo>
                <a:lnTo>
                  <a:pt x="1874020" y="3628868"/>
                </a:lnTo>
                <a:lnTo>
                  <a:pt x="2121642" y="3752679"/>
                </a:lnTo>
                <a:lnTo>
                  <a:pt x="2369264" y="3628868"/>
                </a:lnTo>
                <a:lnTo>
                  <a:pt x="2369264" y="3307244"/>
                </a:lnTo>
                <a:lnTo>
                  <a:pt x="2121642" y="3183433"/>
                </a:lnTo>
                <a:close/>
                <a:moveTo>
                  <a:pt x="5392" y="318558"/>
                </a:moveTo>
                <a:lnTo>
                  <a:pt x="5392" y="844055"/>
                </a:lnTo>
                <a:lnTo>
                  <a:pt x="209265" y="742118"/>
                </a:lnTo>
                <a:lnTo>
                  <a:pt x="209265" y="420494"/>
                </a:lnTo>
                <a:lnTo>
                  <a:pt x="5392" y="318558"/>
                </a:lnTo>
                <a:close/>
                <a:moveTo>
                  <a:pt x="501642" y="1260501"/>
                </a:moveTo>
                <a:lnTo>
                  <a:pt x="254020" y="1384312"/>
                </a:lnTo>
                <a:lnTo>
                  <a:pt x="254020" y="1705936"/>
                </a:lnTo>
                <a:lnTo>
                  <a:pt x="501642" y="1829747"/>
                </a:lnTo>
                <a:lnTo>
                  <a:pt x="749264" y="1705936"/>
                </a:lnTo>
                <a:lnTo>
                  <a:pt x="749264" y="1384312"/>
                </a:lnTo>
                <a:lnTo>
                  <a:pt x="501642" y="1260501"/>
                </a:lnTo>
                <a:close/>
                <a:moveTo>
                  <a:pt x="772839" y="1741234"/>
                </a:moveTo>
                <a:lnTo>
                  <a:pt x="525217" y="1865045"/>
                </a:lnTo>
                <a:lnTo>
                  <a:pt x="525217" y="2186669"/>
                </a:lnTo>
                <a:lnTo>
                  <a:pt x="772839" y="2310480"/>
                </a:lnTo>
                <a:lnTo>
                  <a:pt x="1020461" y="2186669"/>
                </a:lnTo>
                <a:lnTo>
                  <a:pt x="1020461" y="1865045"/>
                </a:lnTo>
                <a:lnTo>
                  <a:pt x="772839" y="1741234"/>
                </a:lnTo>
                <a:close/>
                <a:moveTo>
                  <a:pt x="1041642" y="2221967"/>
                </a:moveTo>
                <a:lnTo>
                  <a:pt x="794020" y="2345778"/>
                </a:lnTo>
                <a:lnTo>
                  <a:pt x="794020" y="2667402"/>
                </a:lnTo>
                <a:lnTo>
                  <a:pt x="1041642" y="2791213"/>
                </a:lnTo>
                <a:lnTo>
                  <a:pt x="1289264" y="2667402"/>
                </a:lnTo>
                <a:lnTo>
                  <a:pt x="1289264" y="2345778"/>
                </a:lnTo>
                <a:lnTo>
                  <a:pt x="1041642" y="2221967"/>
                </a:lnTo>
                <a:close/>
                <a:moveTo>
                  <a:pt x="1312839" y="2702700"/>
                </a:moveTo>
                <a:lnTo>
                  <a:pt x="1065217" y="2826511"/>
                </a:lnTo>
                <a:lnTo>
                  <a:pt x="1065217" y="3148135"/>
                </a:lnTo>
                <a:lnTo>
                  <a:pt x="1312839" y="3271946"/>
                </a:lnTo>
                <a:lnTo>
                  <a:pt x="1560461" y="3148135"/>
                </a:lnTo>
                <a:lnTo>
                  <a:pt x="1560461" y="2826511"/>
                </a:lnTo>
                <a:lnTo>
                  <a:pt x="1312839" y="2702700"/>
                </a:lnTo>
                <a:close/>
                <a:moveTo>
                  <a:pt x="1581642" y="3183433"/>
                </a:moveTo>
                <a:lnTo>
                  <a:pt x="1334020" y="3307244"/>
                </a:lnTo>
                <a:lnTo>
                  <a:pt x="1334020" y="3628868"/>
                </a:lnTo>
                <a:lnTo>
                  <a:pt x="1581642" y="3752679"/>
                </a:lnTo>
                <a:lnTo>
                  <a:pt x="1829264" y="3628868"/>
                </a:lnTo>
                <a:lnTo>
                  <a:pt x="1829264" y="3307244"/>
                </a:lnTo>
                <a:lnTo>
                  <a:pt x="1581642" y="3183433"/>
                </a:lnTo>
                <a:close/>
                <a:moveTo>
                  <a:pt x="1852839" y="3664166"/>
                </a:moveTo>
                <a:lnTo>
                  <a:pt x="1605217" y="3787977"/>
                </a:lnTo>
                <a:lnTo>
                  <a:pt x="1605217" y="4109601"/>
                </a:lnTo>
                <a:lnTo>
                  <a:pt x="1852839" y="4233412"/>
                </a:lnTo>
                <a:lnTo>
                  <a:pt x="2100461" y="4109601"/>
                </a:lnTo>
                <a:lnTo>
                  <a:pt x="2100461" y="3787977"/>
                </a:lnTo>
                <a:lnTo>
                  <a:pt x="1852839" y="3664166"/>
                </a:lnTo>
                <a:close/>
                <a:moveTo>
                  <a:pt x="2121642" y="4144899"/>
                </a:moveTo>
                <a:lnTo>
                  <a:pt x="1874020" y="4268710"/>
                </a:lnTo>
                <a:lnTo>
                  <a:pt x="1874020" y="4590334"/>
                </a:lnTo>
                <a:lnTo>
                  <a:pt x="2121642" y="4714145"/>
                </a:lnTo>
                <a:lnTo>
                  <a:pt x="2369264" y="4590334"/>
                </a:lnTo>
                <a:lnTo>
                  <a:pt x="2369264" y="4268710"/>
                </a:lnTo>
                <a:lnTo>
                  <a:pt x="2121642" y="4144899"/>
                </a:lnTo>
                <a:close/>
                <a:moveTo>
                  <a:pt x="2392839" y="4625632"/>
                </a:moveTo>
                <a:lnTo>
                  <a:pt x="2145217" y="4749443"/>
                </a:lnTo>
                <a:lnTo>
                  <a:pt x="2145217" y="5071067"/>
                </a:lnTo>
                <a:lnTo>
                  <a:pt x="2392839" y="5194878"/>
                </a:lnTo>
                <a:lnTo>
                  <a:pt x="2640461" y="5071067"/>
                </a:lnTo>
                <a:lnTo>
                  <a:pt x="2640461" y="4749443"/>
                </a:lnTo>
                <a:lnTo>
                  <a:pt x="2392839" y="4625632"/>
                </a:lnTo>
                <a:close/>
                <a:moveTo>
                  <a:pt x="5392" y="1282377"/>
                </a:moveTo>
                <a:lnTo>
                  <a:pt x="5392" y="1807874"/>
                </a:lnTo>
                <a:lnTo>
                  <a:pt x="209265" y="1705937"/>
                </a:lnTo>
                <a:lnTo>
                  <a:pt x="209265" y="1384313"/>
                </a:lnTo>
                <a:lnTo>
                  <a:pt x="5392" y="1282377"/>
                </a:lnTo>
                <a:close/>
                <a:moveTo>
                  <a:pt x="501642" y="2221967"/>
                </a:moveTo>
                <a:lnTo>
                  <a:pt x="254020" y="2345778"/>
                </a:lnTo>
                <a:lnTo>
                  <a:pt x="254020" y="2667402"/>
                </a:lnTo>
                <a:lnTo>
                  <a:pt x="501642" y="2791213"/>
                </a:lnTo>
                <a:lnTo>
                  <a:pt x="749264" y="2667402"/>
                </a:lnTo>
                <a:lnTo>
                  <a:pt x="749264" y="2345778"/>
                </a:lnTo>
                <a:lnTo>
                  <a:pt x="501642" y="2221967"/>
                </a:lnTo>
                <a:close/>
                <a:moveTo>
                  <a:pt x="772839" y="2702700"/>
                </a:moveTo>
                <a:lnTo>
                  <a:pt x="525217" y="2826511"/>
                </a:lnTo>
                <a:lnTo>
                  <a:pt x="525217" y="3148135"/>
                </a:lnTo>
                <a:lnTo>
                  <a:pt x="772839" y="3271946"/>
                </a:lnTo>
                <a:lnTo>
                  <a:pt x="1020461" y="3148135"/>
                </a:lnTo>
                <a:lnTo>
                  <a:pt x="1020461" y="2826511"/>
                </a:lnTo>
                <a:lnTo>
                  <a:pt x="772839" y="2702700"/>
                </a:lnTo>
                <a:close/>
                <a:moveTo>
                  <a:pt x="1041642" y="3183433"/>
                </a:moveTo>
                <a:lnTo>
                  <a:pt x="794020" y="3307244"/>
                </a:lnTo>
                <a:lnTo>
                  <a:pt x="794020" y="3628868"/>
                </a:lnTo>
                <a:lnTo>
                  <a:pt x="1041642" y="3752679"/>
                </a:lnTo>
                <a:lnTo>
                  <a:pt x="1289264" y="3628868"/>
                </a:lnTo>
                <a:lnTo>
                  <a:pt x="1289264" y="3307244"/>
                </a:lnTo>
                <a:lnTo>
                  <a:pt x="1041642" y="3183433"/>
                </a:lnTo>
                <a:close/>
                <a:moveTo>
                  <a:pt x="1312839" y="3664166"/>
                </a:moveTo>
                <a:lnTo>
                  <a:pt x="1065217" y="3787977"/>
                </a:lnTo>
                <a:lnTo>
                  <a:pt x="1065217" y="4109601"/>
                </a:lnTo>
                <a:lnTo>
                  <a:pt x="1312839" y="4233412"/>
                </a:lnTo>
                <a:lnTo>
                  <a:pt x="1560461" y="4109601"/>
                </a:lnTo>
                <a:lnTo>
                  <a:pt x="1560461" y="3787977"/>
                </a:lnTo>
                <a:lnTo>
                  <a:pt x="1312839" y="3664166"/>
                </a:lnTo>
                <a:close/>
                <a:moveTo>
                  <a:pt x="1581642" y="4144899"/>
                </a:moveTo>
                <a:lnTo>
                  <a:pt x="1334020" y="4268710"/>
                </a:lnTo>
                <a:lnTo>
                  <a:pt x="1334020" y="4590334"/>
                </a:lnTo>
                <a:lnTo>
                  <a:pt x="1581642" y="4714145"/>
                </a:lnTo>
                <a:lnTo>
                  <a:pt x="1829264" y="4590334"/>
                </a:lnTo>
                <a:lnTo>
                  <a:pt x="1829264" y="4268710"/>
                </a:lnTo>
                <a:lnTo>
                  <a:pt x="1581642" y="4144899"/>
                </a:lnTo>
                <a:close/>
                <a:moveTo>
                  <a:pt x="1852839" y="4625632"/>
                </a:moveTo>
                <a:lnTo>
                  <a:pt x="1605217" y="4749443"/>
                </a:lnTo>
                <a:lnTo>
                  <a:pt x="1605217" y="5071067"/>
                </a:lnTo>
                <a:lnTo>
                  <a:pt x="1852839" y="5194878"/>
                </a:lnTo>
                <a:lnTo>
                  <a:pt x="2100461" y="5071067"/>
                </a:lnTo>
                <a:lnTo>
                  <a:pt x="2100461" y="4749443"/>
                </a:lnTo>
                <a:lnTo>
                  <a:pt x="1852839" y="4625632"/>
                </a:lnTo>
                <a:close/>
                <a:moveTo>
                  <a:pt x="2121642" y="5106365"/>
                </a:moveTo>
                <a:lnTo>
                  <a:pt x="1874020" y="5230176"/>
                </a:lnTo>
                <a:lnTo>
                  <a:pt x="1874020" y="5551800"/>
                </a:lnTo>
                <a:lnTo>
                  <a:pt x="2121642" y="5675611"/>
                </a:lnTo>
                <a:lnTo>
                  <a:pt x="2369264" y="5551800"/>
                </a:lnTo>
                <a:lnTo>
                  <a:pt x="2369264" y="5230176"/>
                </a:lnTo>
                <a:lnTo>
                  <a:pt x="2121642" y="5106365"/>
                </a:lnTo>
                <a:close/>
                <a:moveTo>
                  <a:pt x="5392" y="2243843"/>
                </a:moveTo>
                <a:lnTo>
                  <a:pt x="5392" y="2769340"/>
                </a:lnTo>
                <a:lnTo>
                  <a:pt x="209265" y="2667403"/>
                </a:lnTo>
                <a:lnTo>
                  <a:pt x="209265" y="2345779"/>
                </a:lnTo>
                <a:lnTo>
                  <a:pt x="5392" y="2243843"/>
                </a:lnTo>
                <a:close/>
                <a:moveTo>
                  <a:pt x="501642" y="3183433"/>
                </a:moveTo>
                <a:lnTo>
                  <a:pt x="254020" y="3307244"/>
                </a:lnTo>
                <a:lnTo>
                  <a:pt x="254020" y="3628868"/>
                </a:lnTo>
                <a:lnTo>
                  <a:pt x="501642" y="3752679"/>
                </a:lnTo>
                <a:lnTo>
                  <a:pt x="749264" y="3628868"/>
                </a:lnTo>
                <a:lnTo>
                  <a:pt x="749264" y="3307244"/>
                </a:lnTo>
                <a:lnTo>
                  <a:pt x="501642" y="3183433"/>
                </a:lnTo>
                <a:close/>
                <a:moveTo>
                  <a:pt x="772839" y="3664166"/>
                </a:moveTo>
                <a:lnTo>
                  <a:pt x="525217" y="3787977"/>
                </a:lnTo>
                <a:lnTo>
                  <a:pt x="525217" y="4109601"/>
                </a:lnTo>
                <a:lnTo>
                  <a:pt x="772839" y="4233412"/>
                </a:lnTo>
                <a:lnTo>
                  <a:pt x="1020461" y="4109601"/>
                </a:lnTo>
                <a:lnTo>
                  <a:pt x="1020461" y="3787977"/>
                </a:lnTo>
                <a:lnTo>
                  <a:pt x="772839" y="3664166"/>
                </a:lnTo>
                <a:close/>
                <a:moveTo>
                  <a:pt x="1041642" y="4144899"/>
                </a:moveTo>
                <a:lnTo>
                  <a:pt x="794020" y="4268710"/>
                </a:lnTo>
                <a:lnTo>
                  <a:pt x="794020" y="4590334"/>
                </a:lnTo>
                <a:lnTo>
                  <a:pt x="1041642" y="4714145"/>
                </a:lnTo>
                <a:lnTo>
                  <a:pt x="1289264" y="4590334"/>
                </a:lnTo>
                <a:lnTo>
                  <a:pt x="1289264" y="4268710"/>
                </a:lnTo>
                <a:lnTo>
                  <a:pt x="1041642" y="4144899"/>
                </a:lnTo>
                <a:close/>
                <a:moveTo>
                  <a:pt x="1312839" y="4625632"/>
                </a:moveTo>
                <a:lnTo>
                  <a:pt x="1065217" y="4749443"/>
                </a:lnTo>
                <a:lnTo>
                  <a:pt x="1065217" y="5071067"/>
                </a:lnTo>
                <a:lnTo>
                  <a:pt x="1312839" y="5194878"/>
                </a:lnTo>
                <a:lnTo>
                  <a:pt x="1560461" y="5071067"/>
                </a:lnTo>
                <a:lnTo>
                  <a:pt x="1560461" y="4749443"/>
                </a:lnTo>
                <a:lnTo>
                  <a:pt x="1312839" y="4625632"/>
                </a:lnTo>
                <a:close/>
                <a:moveTo>
                  <a:pt x="1581642" y="5106365"/>
                </a:moveTo>
                <a:lnTo>
                  <a:pt x="1334020" y="5230176"/>
                </a:lnTo>
                <a:lnTo>
                  <a:pt x="1334020" y="5551800"/>
                </a:lnTo>
                <a:lnTo>
                  <a:pt x="1581642" y="5675611"/>
                </a:lnTo>
                <a:lnTo>
                  <a:pt x="1829264" y="5551800"/>
                </a:lnTo>
                <a:lnTo>
                  <a:pt x="1829264" y="5230176"/>
                </a:lnTo>
                <a:lnTo>
                  <a:pt x="1581642" y="5106365"/>
                </a:lnTo>
                <a:close/>
                <a:moveTo>
                  <a:pt x="1852839" y="5587098"/>
                </a:moveTo>
                <a:lnTo>
                  <a:pt x="1605217" y="5710909"/>
                </a:lnTo>
                <a:lnTo>
                  <a:pt x="1605217" y="6032533"/>
                </a:lnTo>
                <a:lnTo>
                  <a:pt x="1852839" y="6156344"/>
                </a:lnTo>
                <a:lnTo>
                  <a:pt x="2100461" y="6032533"/>
                </a:lnTo>
                <a:lnTo>
                  <a:pt x="2100461" y="5710909"/>
                </a:lnTo>
                <a:lnTo>
                  <a:pt x="1852839" y="5587098"/>
                </a:lnTo>
                <a:close/>
                <a:moveTo>
                  <a:pt x="5392" y="3205309"/>
                </a:moveTo>
                <a:lnTo>
                  <a:pt x="5392" y="3730806"/>
                </a:lnTo>
                <a:lnTo>
                  <a:pt x="209265" y="3628869"/>
                </a:lnTo>
                <a:lnTo>
                  <a:pt x="209265" y="3307245"/>
                </a:lnTo>
                <a:lnTo>
                  <a:pt x="5392" y="3205309"/>
                </a:lnTo>
                <a:close/>
                <a:moveTo>
                  <a:pt x="501642" y="4144899"/>
                </a:moveTo>
                <a:lnTo>
                  <a:pt x="254020" y="4268710"/>
                </a:lnTo>
                <a:lnTo>
                  <a:pt x="254020" y="4590334"/>
                </a:lnTo>
                <a:lnTo>
                  <a:pt x="501642" y="4714145"/>
                </a:lnTo>
                <a:lnTo>
                  <a:pt x="749264" y="4590334"/>
                </a:lnTo>
                <a:lnTo>
                  <a:pt x="749264" y="4268710"/>
                </a:lnTo>
                <a:lnTo>
                  <a:pt x="501642" y="4144899"/>
                </a:lnTo>
                <a:close/>
                <a:moveTo>
                  <a:pt x="772839" y="4625632"/>
                </a:moveTo>
                <a:lnTo>
                  <a:pt x="525217" y="4749443"/>
                </a:lnTo>
                <a:lnTo>
                  <a:pt x="525217" y="5071067"/>
                </a:lnTo>
                <a:lnTo>
                  <a:pt x="772839" y="5194878"/>
                </a:lnTo>
                <a:lnTo>
                  <a:pt x="1020461" y="5071067"/>
                </a:lnTo>
                <a:lnTo>
                  <a:pt x="1020461" y="4749443"/>
                </a:lnTo>
                <a:lnTo>
                  <a:pt x="772839" y="4625632"/>
                </a:lnTo>
                <a:close/>
                <a:moveTo>
                  <a:pt x="1041642" y="5106365"/>
                </a:moveTo>
                <a:lnTo>
                  <a:pt x="794020" y="5230176"/>
                </a:lnTo>
                <a:lnTo>
                  <a:pt x="794020" y="5551800"/>
                </a:lnTo>
                <a:lnTo>
                  <a:pt x="1041642" y="5675611"/>
                </a:lnTo>
                <a:lnTo>
                  <a:pt x="1289264" y="5551800"/>
                </a:lnTo>
                <a:lnTo>
                  <a:pt x="1289264" y="5230176"/>
                </a:lnTo>
                <a:lnTo>
                  <a:pt x="1041642" y="5106365"/>
                </a:lnTo>
                <a:close/>
                <a:moveTo>
                  <a:pt x="1312839" y="5587098"/>
                </a:moveTo>
                <a:lnTo>
                  <a:pt x="1065217" y="5710909"/>
                </a:lnTo>
                <a:lnTo>
                  <a:pt x="1065217" y="6032533"/>
                </a:lnTo>
                <a:lnTo>
                  <a:pt x="1312839" y="6156344"/>
                </a:lnTo>
                <a:lnTo>
                  <a:pt x="1560461" y="6032533"/>
                </a:lnTo>
                <a:lnTo>
                  <a:pt x="1560461" y="5710909"/>
                </a:lnTo>
                <a:lnTo>
                  <a:pt x="1312839" y="5587098"/>
                </a:lnTo>
                <a:close/>
                <a:moveTo>
                  <a:pt x="5392" y="4166775"/>
                </a:moveTo>
                <a:lnTo>
                  <a:pt x="5392" y="4692272"/>
                </a:lnTo>
                <a:lnTo>
                  <a:pt x="209265" y="4590335"/>
                </a:lnTo>
                <a:lnTo>
                  <a:pt x="209265" y="4268711"/>
                </a:lnTo>
                <a:lnTo>
                  <a:pt x="5392" y="4166775"/>
                </a:lnTo>
                <a:close/>
                <a:moveTo>
                  <a:pt x="501642" y="5106365"/>
                </a:moveTo>
                <a:lnTo>
                  <a:pt x="254020" y="5230176"/>
                </a:lnTo>
                <a:lnTo>
                  <a:pt x="254020" y="5551800"/>
                </a:lnTo>
                <a:lnTo>
                  <a:pt x="501642" y="5675611"/>
                </a:lnTo>
                <a:lnTo>
                  <a:pt x="749264" y="5551800"/>
                </a:lnTo>
                <a:lnTo>
                  <a:pt x="749264" y="5230176"/>
                </a:lnTo>
                <a:lnTo>
                  <a:pt x="501642" y="5106365"/>
                </a:lnTo>
                <a:close/>
                <a:moveTo>
                  <a:pt x="772839" y="5587098"/>
                </a:moveTo>
                <a:lnTo>
                  <a:pt x="525217" y="5710909"/>
                </a:lnTo>
                <a:lnTo>
                  <a:pt x="525217" y="6032533"/>
                </a:lnTo>
                <a:lnTo>
                  <a:pt x="772839" y="6156344"/>
                </a:lnTo>
                <a:lnTo>
                  <a:pt x="1020461" y="6032533"/>
                </a:lnTo>
                <a:lnTo>
                  <a:pt x="1020461" y="5710909"/>
                </a:lnTo>
                <a:lnTo>
                  <a:pt x="772839" y="5587098"/>
                </a:lnTo>
                <a:close/>
                <a:moveTo>
                  <a:pt x="1041643" y="6067831"/>
                </a:moveTo>
                <a:lnTo>
                  <a:pt x="794021" y="6191642"/>
                </a:lnTo>
                <a:lnTo>
                  <a:pt x="794021" y="6513266"/>
                </a:lnTo>
                <a:lnTo>
                  <a:pt x="1041643" y="6637078"/>
                </a:lnTo>
                <a:lnTo>
                  <a:pt x="1289265" y="6513266"/>
                </a:lnTo>
                <a:lnTo>
                  <a:pt x="1289265" y="6191642"/>
                </a:lnTo>
                <a:lnTo>
                  <a:pt x="1041643" y="6067831"/>
                </a:lnTo>
                <a:close/>
                <a:moveTo>
                  <a:pt x="5392" y="5128241"/>
                </a:moveTo>
                <a:lnTo>
                  <a:pt x="5392" y="5653738"/>
                </a:lnTo>
                <a:lnTo>
                  <a:pt x="209265" y="5551801"/>
                </a:lnTo>
                <a:lnTo>
                  <a:pt x="209265" y="5230177"/>
                </a:lnTo>
                <a:lnTo>
                  <a:pt x="5392" y="5128241"/>
                </a:lnTo>
                <a:close/>
                <a:moveTo>
                  <a:pt x="501643" y="6067831"/>
                </a:moveTo>
                <a:lnTo>
                  <a:pt x="254021" y="6191642"/>
                </a:lnTo>
                <a:lnTo>
                  <a:pt x="254021" y="6513266"/>
                </a:lnTo>
                <a:lnTo>
                  <a:pt x="501643" y="6637078"/>
                </a:lnTo>
                <a:lnTo>
                  <a:pt x="749265" y="6513266"/>
                </a:lnTo>
                <a:lnTo>
                  <a:pt x="749265" y="6191642"/>
                </a:lnTo>
                <a:lnTo>
                  <a:pt x="501643" y="6067831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0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essoas sentadas na grama&#10;&#10;Descrição gerada automaticamente">
            <a:extLst>
              <a:ext uri="{FF2B5EF4-FFF2-40B4-BE49-F238E27FC236}">
                <a16:creationId xmlns:a16="http://schemas.microsoft.com/office/drawing/2014/main" id="{CA361D69-0A68-44FB-BB08-A462E378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942"/>
            <a:ext cx="1128078" cy="6873146"/>
          </a:xfrm>
          <a:prstGeom prst="rect">
            <a:avLst/>
          </a:prstGeom>
          <a:ln>
            <a:noFill/>
          </a:ln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82E96BE-1162-4746-8BDF-5760A2B64BB1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2F383FA-4299-42EF-A333-59D3CE15BD99}"/>
              </a:ext>
            </a:extLst>
          </p:cNvPr>
          <p:cNvSpPr/>
          <p:nvPr userDrawn="1"/>
        </p:nvSpPr>
        <p:spPr>
          <a:xfrm>
            <a:off x="525216" y="1729864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3B29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0A360FF-2570-40D1-BF09-0A158D18CBAE}"/>
              </a:ext>
            </a:extLst>
          </p:cNvPr>
          <p:cNvSpPr/>
          <p:nvPr userDrawn="1"/>
        </p:nvSpPr>
        <p:spPr>
          <a:xfrm>
            <a:off x="254019" y="2210597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C39E8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53DB9D99-98FB-4E49-B540-D6B989767889}"/>
              </a:ext>
            </a:extLst>
          </p:cNvPr>
          <p:cNvSpPr/>
          <p:nvPr userDrawn="1"/>
        </p:nvSpPr>
        <p:spPr>
          <a:xfrm>
            <a:off x="525216" y="2691330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AC877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5B41A246-481A-4766-ADBD-0046D8828BCA}"/>
              </a:ext>
            </a:extLst>
          </p:cNvPr>
          <p:cNvSpPr/>
          <p:nvPr userDrawn="1"/>
        </p:nvSpPr>
        <p:spPr>
          <a:xfrm>
            <a:off x="254019" y="3172063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4796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044D0C7-6BEB-442B-9C10-FFC72236499E}"/>
              </a:ext>
            </a:extLst>
          </p:cNvPr>
          <p:cNvSpPr/>
          <p:nvPr userDrawn="1"/>
        </p:nvSpPr>
        <p:spPr>
          <a:xfrm>
            <a:off x="525216" y="3652796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58266DF5-A753-41E7-8B80-A195C77E1AD9}"/>
              </a:ext>
            </a:extLst>
          </p:cNvPr>
          <p:cNvSpPr/>
          <p:nvPr userDrawn="1"/>
        </p:nvSpPr>
        <p:spPr>
          <a:xfrm>
            <a:off x="254019" y="4149571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497F3352-A5C5-4C9C-9208-4785F65E92D6}"/>
              </a:ext>
            </a:extLst>
          </p:cNvPr>
          <p:cNvSpPr/>
          <p:nvPr userDrawn="1"/>
        </p:nvSpPr>
        <p:spPr>
          <a:xfrm>
            <a:off x="525216" y="4614262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B9966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35F6A281-AF19-4731-B694-A1A92B547EC8}"/>
              </a:ext>
            </a:extLst>
          </p:cNvPr>
          <p:cNvSpPr/>
          <p:nvPr userDrawn="1"/>
        </p:nvSpPr>
        <p:spPr>
          <a:xfrm>
            <a:off x="254019" y="5094995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F7758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6E2A1145-5977-4597-820B-9C99B7A528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8503"/>
            <a:ext cx="3873125" cy="5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50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6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E654794E-7C3F-4133-86BD-92B0282F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1341692"/>
            <a:ext cx="4001257" cy="17063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3071C8-3D95-40C3-B505-86FEE5D07E72}"/>
              </a:ext>
            </a:extLst>
          </p:cNvPr>
          <p:cNvSpPr txBox="1"/>
          <p:nvPr/>
        </p:nvSpPr>
        <p:spPr>
          <a:xfrm>
            <a:off x="4572000" y="3152001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</p:spTree>
    <p:extLst>
      <p:ext uri="{BB962C8B-B14F-4D97-AF65-F5344CB8AC3E}">
        <p14:creationId xmlns:p14="http://schemas.microsoft.com/office/powerpoint/2010/main" val="128149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15616" y="965043"/>
            <a:ext cx="788607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Tudo começa na nossa relação com o criador. Ela define a formar como você se relaciona consigo e com toda a criação.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Tudo deve fluir a partir de Deus (Mc 12:29)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Jesus inicia a reconstrução deste homem e é como dissesse: “Primeiro, seja humilde, tenha fé em Deus”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É deixar de confiar em si mesmo e confirmar em Deus.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A fé deve vencer a razão, no sentido da confiança apenas no que se pode provar (</a:t>
            </a:r>
            <a:r>
              <a:rPr lang="pt-BR" sz="2800" dirty="0" err="1"/>
              <a:t>Hb</a:t>
            </a:r>
            <a:r>
              <a:rPr lang="pt-BR" sz="2800" dirty="0"/>
              <a:t> 11:1)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0559673-07E9-4EAC-B44B-0A6054C6B627}"/>
              </a:ext>
            </a:extLst>
          </p:cNvPr>
          <p:cNvGrpSpPr/>
          <p:nvPr/>
        </p:nvGrpSpPr>
        <p:grpSpPr>
          <a:xfrm>
            <a:off x="2699792" y="245232"/>
            <a:ext cx="645034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8C9723BF-CB95-4D82-B645-B778430D667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2979FF51-D28A-444F-8442-DD3386F92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843808" y="244742"/>
            <a:ext cx="615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5.3. Um olhar para cima, para Deus</a:t>
            </a:r>
          </a:p>
        </p:txBody>
      </p:sp>
    </p:spTree>
    <p:extLst>
      <p:ext uri="{BB962C8B-B14F-4D97-AF65-F5344CB8AC3E}">
        <p14:creationId xmlns:p14="http://schemas.microsoft.com/office/powerpoint/2010/main" val="28393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691680" y="1556792"/>
            <a:ext cx="71287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um elogio a pobreza material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um elogio a pobreza intelectual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uma vida espiritual pobre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uma questão de aparência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uma nova personalidade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baixa autoestima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um estado momentâneo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CBD634-C5EA-4247-B33D-E25EC74728A8}"/>
              </a:ext>
            </a:extLst>
          </p:cNvPr>
          <p:cNvGrpSpPr/>
          <p:nvPr/>
        </p:nvGrpSpPr>
        <p:grpSpPr>
          <a:xfrm>
            <a:off x="1547664" y="245232"/>
            <a:ext cx="760247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18AA70D-021A-4868-9E08-E757352163D2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9E9F4D18-B70F-42C9-8C8E-5269D66023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763688" y="262000"/>
            <a:ext cx="721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5.4. O que NÃO é ser “pobre de espírito”?</a:t>
            </a:r>
          </a:p>
        </p:txBody>
      </p:sp>
    </p:spTree>
    <p:extLst>
      <p:ext uri="{BB962C8B-B14F-4D97-AF65-F5344CB8AC3E}">
        <p14:creationId xmlns:p14="http://schemas.microsoft.com/office/powerpoint/2010/main" val="3503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87624" y="980728"/>
            <a:ext cx="77593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É o contrito e humilde de espírito: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Gideão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Jz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6:15) | o menor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Moisés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3:11) | incapaz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Davi (1Cr 17:16) | indigno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Isaías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6:5) | impuro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Pedro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Lc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5:8) | pecador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Paulo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Rm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7:24) | miserável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Uma atitude de insignificância e debilidade diante do criador do Universo. Em pessoas assim que Deus habita </a:t>
            </a:r>
            <a:r>
              <a:rPr lang="pt-BR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57:15</a:t>
            </a:r>
            <a:r>
              <a:rPr lang="pt-BR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51E0E91-36A3-4B4C-8F43-FC8D14DC451D}"/>
              </a:ext>
            </a:extLst>
          </p:cNvPr>
          <p:cNvGrpSpPr/>
          <p:nvPr/>
        </p:nvGrpSpPr>
        <p:grpSpPr>
          <a:xfrm>
            <a:off x="3275856" y="245232"/>
            <a:ext cx="5874285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8FE07B1-863E-4D65-AB12-78CD85FDF63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186686A8-9D40-417C-B434-1A86FD4EA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3D86A4-44E8-45D4-B6AE-6E699DC1F5B0}"/>
              </a:ext>
            </a:extLst>
          </p:cNvPr>
          <p:cNvSpPr txBox="1"/>
          <p:nvPr/>
        </p:nvSpPr>
        <p:spPr>
          <a:xfrm>
            <a:off x="3203848" y="240602"/>
            <a:ext cx="57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5.5. Quem é pobre de espírito?</a:t>
            </a:r>
          </a:p>
        </p:txBody>
      </p:sp>
    </p:spTree>
    <p:extLst>
      <p:ext uri="{BB962C8B-B14F-4D97-AF65-F5344CB8AC3E}">
        <p14:creationId xmlns:p14="http://schemas.microsoft.com/office/powerpoint/2010/main" val="2384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01013" y="813233"/>
            <a:ext cx="8035484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É o que nada traz em suas mãos: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diante de Deus nossa miséria é revelada porque nossos tesouros não tem valor em Seu Reino.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Nada importa! Nossa origem, nossa família,  nossa posição social, nacionalidade, talentos, recursos, enfim, reconhecemos nossa total submissão, dependentes exclusivamente de Sua misericórdia e graça.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"Nada trago em minhas mãos, só na Tua cruz me agarro. Vazio, desamparado, nu e vil. Tudo que eu preciso encontro em Ti“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Deseja crer, confiar, presença, comunhão, a amizade de Deus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51E0E91-36A3-4B4C-8F43-FC8D14DC451D}"/>
              </a:ext>
            </a:extLst>
          </p:cNvPr>
          <p:cNvGrpSpPr/>
          <p:nvPr/>
        </p:nvGrpSpPr>
        <p:grpSpPr>
          <a:xfrm>
            <a:off x="3275856" y="245232"/>
            <a:ext cx="5874285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8FE07B1-863E-4D65-AB12-78CD85FDF63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186686A8-9D40-417C-B434-1A86FD4EA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3D86A4-44E8-45D4-B6AE-6E699DC1F5B0}"/>
              </a:ext>
            </a:extLst>
          </p:cNvPr>
          <p:cNvSpPr txBox="1"/>
          <p:nvPr/>
        </p:nvSpPr>
        <p:spPr>
          <a:xfrm>
            <a:off x="3203848" y="240602"/>
            <a:ext cx="57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5.5. Quem é pobre de espírito?</a:t>
            </a:r>
          </a:p>
        </p:txBody>
      </p:sp>
    </p:spTree>
    <p:extLst>
      <p:ext uri="{BB962C8B-B14F-4D97-AF65-F5344CB8AC3E}">
        <p14:creationId xmlns:p14="http://schemas.microsoft.com/office/powerpoint/2010/main" val="14637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87624" y="797115"/>
            <a:ext cx="770485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Nosso maior exemplo de humildade é Jesus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Fp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2:5-7). Ele viveu aqui como mero homem, humilhou-se a si mesmo, e foi obediente até a morte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Fp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2:8)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Essa qualidade aponta para a completa ausência de orgulho pessoal, de vaidade, de autodependência, de autoconfiança, de auto segurança, de autopromoção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8:28; 14:10)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 ministério de oração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Todos os dias somos tentados a dizer "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Eu Sou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". O "humilde de espírito" precisa dizer "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Eu NÃO Sou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" Deus, eu sou criatura Dele.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47EB04D-2415-4816-9651-319F6510252F}"/>
              </a:ext>
            </a:extLst>
          </p:cNvPr>
          <p:cNvGrpSpPr/>
          <p:nvPr/>
        </p:nvGrpSpPr>
        <p:grpSpPr>
          <a:xfrm>
            <a:off x="2123728" y="245232"/>
            <a:ext cx="702641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C6437DF-A646-4962-921A-A9DC3A489034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73AD21C5-FADA-484F-8601-7D2AA9BD8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195736" y="253609"/>
            <a:ext cx="687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5.6. Eu quero me humilhar como Jesus!</a:t>
            </a:r>
          </a:p>
        </p:txBody>
      </p:sp>
    </p:spTree>
    <p:extLst>
      <p:ext uri="{BB962C8B-B14F-4D97-AF65-F5344CB8AC3E}">
        <p14:creationId xmlns:p14="http://schemas.microsoft.com/office/powerpoint/2010/main" val="27665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15616" y="908720"/>
            <a:ext cx="784887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Nega, rejeita e não se submete a Deus. É auto dependente, autossuficiente, etc. Sente vontade de ostentar, de ser reconhecido, cheio de verdades e justiça próprias.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Para ele, o "humilde de espírito", é uma pessoa ignorante, inculta, de mente fraca, de baixa autoestima, ludibriada por líderes maquiavélicos.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cristão preciso enxergar o ímpio com alguém carente do amor de Deus, escravo de Satanás. De olhos e mente fechados, iludido pelo pecado.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1C7F589-67CE-4846-8D8C-350D5C6050A1}"/>
              </a:ext>
            </a:extLst>
          </p:cNvPr>
          <p:cNvGrpSpPr/>
          <p:nvPr/>
        </p:nvGrpSpPr>
        <p:grpSpPr>
          <a:xfrm>
            <a:off x="2093358" y="245232"/>
            <a:ext cx="705678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259E3AF-5C9B-4C7B-A145-CC35BB65CE56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9E8F3250-0F64-456C-B9ED-7EEC571C3D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979712" y="26200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5.7. O “pobre de espírito” e o incrédulo</a:t>
            </a:r>
          </a:p>
        </p:txBody>
      </p:sp>
    </p:spTree>
    <p:extLst>
      <p:ext uri="{BB962C8B-B14F-4D97-AF65-F5344CB8AC3E}">
        <p14:creationId xmlns:p14="http://schemas.microsoft.com/office/powerpoint/2010/main" val="1119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43608" y="908720"/>
            <a:ext cx="784887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Tudo foi criado por Ele e para Ele. (Cl 1:16)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pecado criou uma barreira (Cl 1:21)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somos, nem podemos, nem precisamos ser Deus. Ele não espera isso de nós.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conhecemos e nem podemos conhecer todas as coisas. Somos criaturas limitadas.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precisamos ficar nos cobrando perfeição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6:31-33). Não estamos competindo com Deus. O poder sobe a graça desce.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Podemos sentir paz, no sentido de harmonia, também com o restante da criação.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6:30)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2492A2E-1E11-437F-8F39-6F5AC2FA5FE2}"/>
              </a:ext>
            </a:extLst>
          </p:cNvPr>
          <p:cNvGrpSpPr/>
          <p:nvPr/>
        </p:nvGrpSpPr>
        <p:grpSpPr>
          <a:xfrm>
            <a:off x="2771800" y="245232"/>
            <a:ext cx="637834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794A50D-6A35-4656-ABCE-F6EF2C406CB8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B0688C3E-577C-46C1-ABA3-A43A0AA35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915816" y="253609"/>
            <a:ext cx="609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5.8. Uma criatura que encontra paz</a:t>
            </a:r>
          </a:p>
        </p:txBody>
      </p:sp>
    </p:spTree>
    <p:extLst>
      <p:ext uri="{BB962C8B-B14F-4D97-AF65-F5344CB8AC3E}">
        <p14:creationId xmlns:p14="http://schemas.microsoft.com/office/powerpoint/2010/main" val="36739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259632" y="820889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Reconhecem sua total dependência. Em sua fraqueza, Deus os fortalece. Desistem de lutar com suas próprias forças e são surpreendidos com a potente mão de Deus.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Esvaziam-se de si mesmos, e Deus, em sua misericórdia, os enche de Sua presença.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Se reconhecendo “nada”, recebem o tudo de Deus.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Enquanto os espíritos soberbos lutam pela glória dessa terra, que é passageira, as almas humildes recebem, gratuitamente em Jesus, a glória do Reino dos céus, que é eterna.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F60111A-415F-4897-9554-F17325C828FF}"/>
              </a:ext>
            </a:extLst>
          </p:cNvPr>
          <p:cNvGrpSpPr/>
          <p:nvPr/>
        </p:nvGrpSpPr>
        <p:grpSpPr>
          <a:xfrm>
            <a:off x="2198320" y="245232"/>
            <a:ext cx="695182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A20BCDA4-93CA-447C-87F5-53321DC3AF47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F55E2484-F2AC-48DD-913F-6CFA9894E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198320" y="250912"/>
            <a:ext cx="6766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5.9. “Porque deles é o reino dos céus”</a:t>
            </a:r>
          </a:p>
        </p:txBody>
      </p:sp>
    </p:spTree>
    <p:extLst>
      <p:ext uri="{BB962C8B-B14F-4D97-AF65-F5344CB8AC3E}">
        <p14:creationId xmlns:p14="http://schemas.microsoft.com/office/powerpoint/2010/main" val="12190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E1CCEBBE-7F11-49C3-ADFF-C3F944DAE421}"/>
              </a:ext>
            </a:extLst>
          </p:cNvPr>
          <p:cNvGrpSpPr/>
          <p:nvPr/>
        </p:nvGrpSpPr>
        <p:grpSpPr>
          <a:xfrm>
            <a:off x="3352993" y="245232"/>
            <a:ext cx="5797148" cy="540000"/>
            <a:chOff x="6820810" y="281329"/>
            <a:chExt cx="2317299" cy="43202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B55A411-3C6F-4069-8696-F0955F3932F9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A2209065-BAEA-4C70-8C5C-41D4D94C3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48300C-52B0-4F24-81D9-CD65C7F59B6C}"/>
              </a:ext>
            </a:extLst>
          </p:cNvPr>
          <p:cNvSpPr txBox="1"/>
          <p:nvPr/>
        </p:nvSpPr>
        <p:spPr>
          <a:xfrm>
            <a:off x="3667332" y="245232"/>
            <a:ext cx="526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Esquema – Pobres de Espírito</a:t>
            </a:r>
          </a:p>
        </p:txBody>
      </p:sp>
      <p:sp>
        <p:nvSpPr>
          <p:cNvPr id="7" name="Retângulo: Cantos Superiores Arredondados 6">
            <a:extLst>
              <a:ext uri="{FF2B5EF4-FFF2-40B4-BE49-F238E27FC236}">
                <a16:creationId xmlns:a16="http://schemas.microsoft.com/office/drawing/2014/main" id="{5168CCD0-29F9-41FA-912A-189DC37BBBB7}"/>
              </a:ext>
            </a:extLst>
          </p:cNvPr>
          <p:cNvSpPr/>
          <p:nvPr/>
        </p:nvSpPr>
        <p:spPr>
          <a:xfrm>
            <a:off x="2259294" y="1027322"/>
            <a:ext cx="5040000" cy="540000"/>
          </a:xfrm>
          <a:prstGeom prst="round2Same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CRIADOR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1AD272-C957-4414-9092-6DA4F01A7D3F}"/>
              </a:ext>
            </a:extLst>
          </p:cNvPr>
          <p:cNvSpPr/>
          <p:nvPr/>
        </p:nvSpPr>
        <p:spPr>
          <a:xfrm>
            <a:off x="2267744" y="1649831"/>
            <a:ext cx="5040000" cy="1152127"/>
          </a:xfrm>
          <a:prstGeom prst="rect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 sou o meu Deus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soberba da vida, o desejo de ser reconhecido,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se colocar acima de Deus.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CHEIO DE SI, EM INIMIZADE COM DEUS</a:t>
            </a:r>
          </a:p>
        </p:txBody>
      </p:sp>
      <p:sp>
        <p:nvSpPr>
          <p:cNvPr id="17" name="Fluxograma: Conector fora de Página 16">
            <a:extLst>
              <a:ext uri="{FF2B5EF4-FFF2-40B4-BE49-F238E27FC236}">
                <a16:creationId xmlns:a16="http://schemas.microsoft.com/office/drawing/2014/main" id="{8ED16894-4FEE-4936-8447-842F5AB15A81}"/>
              </a:ext>
            </a:extLst>
          </p:cNvPr>
          <p:cNvSpPr/>
          <p:nvPr/>
        </p:nvSpPr>
        <p:spPr>
          <a:xfrm>
            <a:off x="2267744" y="2924944"/>
            <a:ext cx="5039999" cy="1584176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pobres de espírito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 é criador, eu criatura.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quero viver segundo o meu propósito,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 quero o propósito de Deus</a:t>
            </a:r>
          </a:p>
        </p:txBody>
      </p:sp>
      <p:sp>
        <p:nvSpPr>
          <p:cNvPr id="18" name="Fluxograma: Conector fora de Página 17">
            <a:extLst>
              <a:ext uri="{FF2B5EF4-FFF2-40B4-BE49-F238E27FC236}">
                <a16:creationId xmlns:a16="http://schemas.microsoft.com/office/drawing/2014/main" id="{96125A34-347F-4446-AC74-163E5A193F5D}"/>
              </a:ext>
            </a:extLst>
          </p:cNvPr>
          <p:cNvSpPr/>
          <p:nvPr/>
        </p:nvSpPr>
        <p:spPr>
          <a:xfrm>
            <a:off x="2259294" y="4632106"/>
            <a:ext cx="5039999" cy="1584176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Deles é o reino dos céus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sente cidadão do Reino de Deus,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mesmo sem nada a oferecer.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Cheio de fé, confia no propósito de Deus.</a:t>
            </a:r>
          </a:p>
        </p:txBody>
      </p:sp>
    </p:spTree>
    <p:extLst>
      <p:ext uri="{BB962C8B-B14F-4D97-AF65-F5344CB8AC3E}">
        <p14:creationId xmlns:p14="http://schemas.microsoft.com/office/powerpoint/2010/main" val="29468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5300867" y="178870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oração do pobre de espírito...</a:t>
            </a:r>
          </a:p>
        </p:txBody>
      </p:sp>
      <p:pic>
        <p:nvPicPr>
          <p:cNvPr id="15" name="Imagem 1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0668D929-1271-4EBE-8EAD-A9FE74D4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5" y="260648"/>
            <a:ext cx="2376264" cy="10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D8F97337-0B51-441B-A533-3B9603B6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442288"/>
            <a:ext cx="4001257" cy="1706308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99D5BB-F967-4CAD-9E82-D13B0546B6DA}"/>
              </a:ext>
            </a:extLst>
          </p:cNvPr>
          <p:cNvSpPr txBox="1"/>
          <p:nvPr/>
        </p:nvSpPr>
        <p:spPr>
          <a:xfrm>
            <a:off x="4572000" y="2252597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85E178-D66D-4313-B7BE-F219D85BA2ED}"/>
              </a:ext>
            </a:extLst>
          </p:cNvPr>
          <p:cNvGrpSpPr>
            <a:grpSpLocks noChangeAspect="1"/>
          </p:cNvGrpSpPr>
          <p:nvPr/>
        </p:nvGrpSpPr>
        <p:grpSpPr>
          <a:xfrm>
            <a:off x="4334574" y="3630110"/>
            <a:ext cx="4809426" cy="2281172"/>
            <a:chOff x="3795022" y="3617542"/>
            <a:chExt cx="5385490" cy="2554407"/>
          </a:xfrm>
          <a:solidFill>
            <a:srgbClr val="94796D"/>
          </a:solidFill>
        </p:grpSpPr>
        <p:sp>
          <p:nvSpPr>
            <p:cNvPr id="2" name="Hexágono 1">
              <a:extLst>
                <a:ext uri="{FF2B5EF4-FFF2-40B4-BE49-F238E27FC236}">
                  <a16:creationId xmlns:a16="http://schemas.microsoft.com/office/drawing/2014/main" id="{F554CDC3-1C01-458C-8617-C5D9EC6C2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5022" y="3617542"/>
              <a:ext cx="2963113" cy="255440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5A9E832-F2FE-4592-8C3D-9FEEA24496F6}"/>
                </a:ext>
              </a:extLst>
            </p:cNvPr>
            <p:cNvSpPr/>
            <p:nvPr/>
          </p:nvSpPr>
          <p:spPr>
            <a:xfrm>
              <a:off x="5940152" y="3617542"/>
              <a:ext cx="3240360" cy="2554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FFE9548-8B6F-4F42-A29E-4126EF105998}"/>
              </a:ext>
            </a:extLst>
          </p:cNvPr>
          <p:cNvSpPr txBox="1"/>
          <p:nvPr/>
        </p:nvSpPr>
        <p:spPr>
          <a:xfrm>
            <a:off x="5306859" y="3985865"/>
            <a:ext cx="365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MADE Tommy Soft" pitchFamily="50" charset="0"/>
              </a:rPr>
              <a:t>Bem-aventurados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MADE Tommy Soft" pitchFamily="50" charset="0"/>
              </a:rPr>
              <a:t>os pobres de espírito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7A33D92-AC75-4C16-87D8-3A1C054BD8D3}"/>
              </a:ext>
            </a:extLst>
          </p:cNvPr>
          <p:cNvSpPr>
            <a:spLocks noChangeAspect="1"/>
          </p:cNvSpPr>
          <p:nvPr/>
        </p:nvSpPr>
        <p:spPr>
          <a:xfrm>
            <a:off x="4040795" y="3630110"/>
            <a:ext cx="1305110" cy="1125095"/>
          </a:xfrm>
          <a:prstGeom prst="hexagon">
            <a:avLst/>
          </a:prstGeom>
          <a:solidFill>
            <a:srgbClr val="D5C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ACA2904-FA0D-4F7F-8C97-F29517E2EFF8}"/>
              </a:ext>
            </a:extLst>
          </p:cNvPr>
          <p:cNvSpPr txBox="1"/>
          <p:nvPr/>
        </p:nvSpPr>
        <p:spPr>
          <a:xfrm>
            <a:off x="4321799" y="3839072"/>
            <a:ext cx="71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4796D"/>
                </a:solidFill>
                <a:latin typeface="MADE Tommy Soft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864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6012160" y="245232"/>
            <a:ext cx="3137981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6444208" y="238338"/>
            <a:ext cx="245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bíblico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B52CF5A-D6D3-429C-BD7E-4DFBEBC10811}"/>
              </a:ext>
            </a:extLst>
          </p:cNvPr>
          <p:cNvSpPr txBox="1"/>
          <p:nvPr/>
        </p:nvSpPr>
        <p:spPr>
          <a:xfrm>
            <a:off x="1863276" y="1318245"/>
            <a:ext cx="6381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“Bem-aventurados os pobres de espírito, porque deles é o reino dos céus.” </a:t>
            </a:r>
          </a:p>
          <a:p>
            <a:r>
              <a:rPr lang="pt-BR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(Mateus 5:3)</a:t>
            </a:r>
          </a:p>
        </p:txBody>
      </p:sp>
    </p:spTree>
    <p:extLst>
      <p:ext uri="{BB962C8B-B14F-4D97-AF65-F5344CB8AC3E}">
        <p14:creationId xmlns:p14="http://schemas.microsoft.com/office/powerpoint/2010/main" val="27892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4872202" y="245232"/>
            <a:ext cx="4277939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454396" y="238338"/>
            <a:ext cx="344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da lição</a:t>
            </a:r>
          </a:p>
        </p:txBody>
      </p:sp>
      <p:pic>
        <p:nvPicPr>
          <p:cNvPr id="19" name="Gráfico 18" descr="Alvo com preenchimento sólido">
            <a:extLst>
              <a:ext uri="{FF2B5EF4-FFF2-40B4-BE49-F238E27FC236}">
                <a16:creationId xmlns:a16="http://schemas.microsoft.com/office/drawing/2014/main" id="{1957C07A-5A1B-46D1-BC29-9E8C35F3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608" y="-48675"/>
            <a:ext cx="1127788" cy="112778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11E3E1-5349-4E2E-BD07-91DDCC3F7F60}"/>
              </a:ext>
            </a:extLst>
          </p:cNvPr>
          <p:cNvSpPr txBox="1"/>
          <p:nvPr/>
        </p:nvSpPr>
        <p:spPr>
          <a:xfrm>
            <a:off x="1403648" y="1700808"/>
            <a:ext cx="7181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3600" dirty="0">
                <a:latin typeface="Segoe UI" panose="020B0502040204020203" pitchFamily="34" charset="0"/>
                <a:cs typeface="Segoe UI" panose="020B0502040204020203" pitchFamily="34" charset="0"/>
              </a:rPr>
              <a:t>Nosso objetivo hoje é compreender o significado de ser “pobre de espírito”. Sua base para as demais bem-aventuranças e entender sua promessa.</a:t>
            </a:r>
            <a:endParaRPr lang="pt-BR" sz="3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4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1814584" y="245232"/>
            <a:ext cx="7335557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2164430" y="247808"/>
            <a:ext cx="660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Esquema geral das bem-aventuranças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39BC5436-6CE4-4EEF-A18B-B57718238273}"/>
              </a:ext>
            </a:extLst>
          </p:cNvPr>
          <p:cNvSpPr/>
          <p:nvPr/>
        </p:nvSpPr>
        <p:spPr>
          <a:xfrm>
            <a:off x="205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</a:t>
            </a:r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27342642-4764-49D9-9C31-C575E4156073}"/>
              </a:ext>
            </a:extLst>
          </p:cNvPr>
          <p:cNvSpPr/>
          <p:nvPr/>
        </p:nvSpPr>
        <p:spPr>
          <a:xfrm>
            <a:off x="421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773CB686-A156-4AC4-9E14-E12C9DC5CED8}"/>
              </a:ext>
            </a:extLst>
          </p:cNvPr>
          <p:cNvSpPr/>
          <p:nvPr/>
        </p:nvSpPr>
        <p:spPr>
          <a:xfrm>
            <a:off x="637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" name="Fluxograma: Conector fora de Página 2">
            <a:extLst>
              <a:ext uri="{FF2B5EF4-FFF2-40B4-BE49-F238E27FC236}">
                <a16:creationId xmlns:a16="http://schemas.microsoft.com/office/drawing/2014/main" id="{E980E3BB-5EF8-45E2-8636-79313B8D06E7}"/>
              </a:ext>
            </a:extLst>
          </p:cNvPr>
          <p:cNvSpPr/>
          <p:nvPr/>
        </p:nvSpPr>
        <p:spPr>
          <a:xfrm>
            <a:off x="2051960" y="1933911"/>
            <a:ext cx="1800000" cy="900000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1. os pobres de espírito</a:t>
            </a:r>
          </a:p>
        </p:txBody>
      </p:sp>
      <p:sp>
        <p:nvSpPr>
          <p:cNvPr id="23" name="Fluxograma: Conector fora de Página 22">
            <a:extLst>
              <a:ext uri="{FF2B5EF4-FFF2-40B4-BE49-F238E27FC236}">
                <a16:creationId xmlns:a16="http://schemas.microsoft.com/office/drawing/2014/main" id="{5CA286CE-2060-4DE1-9323-CB02012A4BFF}"/>
              </a:ext>
            </a:extLst>
          </p:cNvPr>
          <p:cNvSpPr/>
          <p:nvPr/>
        </p:nvSpPr>
        <p:spPr>
          <a:xfrm>
            <a:off x="4211960" y="1952593"/>
            <a:ext cx="1800000" cy="900000"/>
          </a:xfrm>
          <a:prstGeom prst="flowChartOffpageConnector">
            <a:avLst/>
          </a:prstGeom>
          <a:solidFill>
            <a:srgbClr val="CEAE8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2. os que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choram</a:t>
            </a:r>
          </a:p>
        </p:txBody>
      </p:sp>
      <p:sp>
        <p:nvSpPr>
          <p:cNvPr id="24" name="Fluxograma: Conector fora de Página 23">
            <a:extLst>
              <a:ext uri="{FF2B5EF4-FFF2-40B4-BE49-F238E27FC236}">
                <a16:creationId xmlns:a16="http://schemas.microsoft.com/office/drawing/2014/main" id="{E792E473-5AC5-4970-B9A4-F8619035E4D4}"/>
              </a:ext>
            </a:extLst>
          </p:cNvPr>
          <p:cNvSpPr/>
          <p:nvPr/>
        </p:nvSpPr>
        <p:spPr>
          <a:xfrm>
            <a:off x="6371960" y="1952593"/>
            <a:ext cx="1800000" cy="900000"/>
          </a:xfrm>
          <a:prstGeom prst="flowChartOffpageConnector">
            <a:avLst/>
          </a:prstGeom>
          <a:solidFill>
            <a:srgbClr val="AC8775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3. os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mansos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FEE8B4-B8AA-4B62-8875-51A433900157}"/>
              </a:ext>
            </a:extLst>
          </p:cNvPr>
          <p:cNvSpPr/>
          <p:nvPr/>
        </p:nvSpPr>
        <p:spPr>
          <a:xfrm>
            <a:off x="2051960" y="2947539"/>
            <a:ext cx="6120000" cy="540000"/>
          </a:xfrm>
          <a:prstGeom prst="rect">
            <a:avLst/>
          </a:prstGeom>
          <a:solidFill>
            <a:srgbClr val="94796D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4. os que tem            fome e sede                  de justiça</a:t>
            </a:r>
          </a:p>
        </p:txBody>
      </p:sp>
      <p:sp>
        <p:nvSpPr>
          <p:cNvPr id="26" name="Fluxograma: Conector fora de Página 25">
            <a:extLst>
              <a:ext uri="{FF2B5EF4-FFF2-40B4-BE49-F238E27FC236}">
                <a16:creationId xmlns:a16="http://schemas.microsoft.com/office/drawing/2014/main" id="{E27B3642-B2E9-4378-9E1B-7CF927C5B34A}"/>
              </a:ext>
            </a:extLst>
          </p:cNvPr>
          <p:cNvSpPr/>
          <p:nvPr/>
        </p:nvSpPr>
        <p:spPr>
          <a:xfrm>
            <a:off x="2051960" y="3609635"/>
            <a:ext cx="1800000" cy="900000"/>
          </a:xfrm>
          <a:prstGeom prst="flowChartOffpageConnector">
            <a:avLst/>
          </a:prstGeom>
          <a:solidFill>
            <a:srgbClr val="B9966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7. os pacificadores</a:t>
            </a:r>
          </a:p>
        </p:txBody>
      </p:sp>
      <p:sp>
        <p:nvSpPr>
          <p:cNvPr id="27" name="Fluxograma: Conector fora de Página 26">
            <a:extLst>
              <a:ext uri="{FF2B5EF4-FFF2-40B4-BE49-F238E27FC236}">
                <a16:creationId xmlns:a16="http://schemas.microsoft.com/office/drawing/2014/main" id="{0B71A9AC-E933-4062-A887-4B3D9BBC105E}"/>
              </a:ext>
            </a:extLst>
          </p:cNvPr>
          <p:cNvSpPr/>
          <p:nvPr/>
        </p:nvSpPr>
        <p:spPr>
          <a:xfrm>
            <a:off x="4211960" y="3628317"/>
            <a:ext cx="1800000" cy="900000"/>
          </a:xfrm>
          <a:prstGeom prst="flowChartOffpageConnector">
            <a:avLst/>
          </a:prstGeom>
          <a:solidFill>
            <a:srgbClr val="D5B891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6. os puros de coração</a:t>
            </a:r>
          </a:p>
        </p:txBody>
      </p:sp>
      <p:sp>
        <p:nvSpPr>
          <p:cNvPr id="28" name="Fluxograma: Conector fora de Página 27">
            <a:extLst>
              <a:ext uri="{FF2B5EF4-FFF2-40B4-BE49-F238E27FC236}">
                <a16:creationId xmlns:a16="http://schemas.microsoft.com/office/drawing/2014/main" id="{D970F328-D168-491F-B519-A7153C171A1D}"/>
              </a:ext>
            </a:extLst>
          </p:cNvPr>
          <p:cNvSpPr/>
          <p:nvPr/>
        </p:nvSpPr>
        <p:spPr>
          <a:xfrm>
            <a:off x="6371960" y="3628317"/>
            <a:ext cx="1800000" cy="900000"/>
          </a:xfrm>
          <a:prstGeom prst="flowChartOffpageConnector">
            <a:avLst/>
          </a:prstGeom>
          <a:solidFill>
            <a:srgbClr val="DDBA9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5. os misericordiosos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12D80B8-A20B-4AC5-B2E9-4D3E57B48C33}"/>
              </a:ext>
            </a:extLst>
          </p:cNvPr>
          <p:cNvSpPr/>
          <p:nvPr/>
        </p:nvSpPr>
        <p:spPr>
          <a:xfrm>
            <a:off x="2051960" y="4642313"/>
            <a:ext cx="6120000" cy="540000"/>
          </a:xfrm>
          <a:prstGeom prst="rect">
            <a:avLst/>
          </a:prstGeom>
          <a:solidFill>
            <a:srgbClr val="9F7758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8. os perseguidos          por causa               da justiça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BF12DBA-BFD7-427E-AA98-57FFDEF690CF}"/>
              </a:ext>
            </a:extLst>
          </p:cNvPr>
          <p:cNvSpPr/>
          <p:nvPr/>
        </p:nvSpPr>
        <p:spPr>
          <a:xfrm>
            <a:off x="2052704" y="5310431"/>
            <a:ext cx="6120000" cy="54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 CARÁTER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sal da terra e luz do mundo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C96D359-7749-4FDA-A77B-C347F0BDD54D}"/>
              </a:ext>
            </a:extLst>
          </p:cNvPr>
          <p:cNvCxnSpPr/>
          <p:nvPr/>
        </p:nvCxnSpPr>
        <p:spPr>
          <a:xfrm>
            <a:off x="8445125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D81A46-7C61-4762-9697-C06B1D0E5C60}"/>
              </a:ext>
            </a:extLst>
          </p:cNvPr>
          <p:cNvCxnSpPr/>
          <p:nvPr/>
        </p:nvCxnSpPr>
        <p:spPr>
          <a:xfrm>
            <a:off x="1814584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2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5796136" y="245232"/>
            <a:ext cx="3354005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953791" y="266185"/>
            <a:ext cx="312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Revisão do perfil</a:t>
            </a:r>
          </a:p>
        </p:txBody>
      </p:sp>
      <p:sp>
        <p:nvSpPr>
          <p:cNvPr id="37" name="Retângulo: Cantos Superiores Arredondados 36">
            <a:extLst>
              <a:ext uri="{FF2B5EF4-FFF2-40B4-BE49-F238E27FC236}">
                <a16:creationId xmlns:a16="http://schemas.microsoft.com/office/drawing/2014/main" id="{8ED937C2-782D-4819-A77B-3B4CF6E7E86E}"/>
              </a:ext>
            </a:extLst>
          </p:cNvPr>
          <p:cNvSpPr/>
          <p:nvPr/>
        </p:nvSpPr>
        <p:spPr>
          <a:xfrm>
            <a:off x="3319401" y="1185710"/>
            <a:ext cx="5040000" cy="540000"/>
          </a:xfrm>
          <a:prstGeom prst="round2Same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CRIADOR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CACD9CE-FAAA-4090-8B7B-C43B663E5C5E}"/>
              </a:ext>
            </a:extLst>
          </p:cNvPr>
          <p:cNvSpPr/>
          <p:nvPr/>
        </p:nvSpPr>
        <p:spPr>
          <a:xfrm>
            <a:off x="3319401" y="2377643"/>
            <a:ext cx="5040000" cy="900000"/>
          </a:xfrm>
          <a:prstGeom prst="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Seres racionais, com domínio intelectual, feito para viver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paz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o seu criador com o propósito de glorificá-lo.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EF7275D-4A9A-4AF2-9FCF-59602A43E291}"/>
              </a:ext>
            </a:extLst>
          </p:cNvPr>
          <p:cNvSpPr/>
          <p:nvPr/>
        </p:nvSpPr>
        <p:spPr>
          <a:xfrm>
            <a:off x="3319401" y="3346959"/>
            <a:ext cx="5040000" cy="900000"/>
          </a:xfrm>
          <a:prstGeom prst="rect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soberba da vida, o desejo de ser reconhecido, de se colocar </a:t>
            </a:r>
            <a:r>
              <a:rPr lang="pt-BR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acima</a:t>
            </a:r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Deus. </a:t>
            </a:r>
            <a:r>
              <a:rPr lang="pt-BR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Incrédulo, </a:t>
            </a:r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nega, rejeita, e não se submete a Deus.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F4627536-1929-4347-8A85-562DFEE5BD0B}"/>
              </a:ext>
            </a:extLst>
          </p:cNvPr>
          <p:cNvSpPr/>
          <p:nvPr/>
        </p:nvSpPr>
        <p:spPr>
          <a:xfrm>
            <a:off x="3319401" y="1776158"/>
            <a:ext cx="5040000" cy="540000"/>
          </a:xfrm>
          <a:prstGeom prst="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 A FÉ E A RAZÃO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822AE02C-25C1-4793-A203-E53D3E712374}"/>
              </a:ext>
            </a:extLst>
          </p:cNvPr>
          <p:cNvSpPr/>
          <p:nvPr/>
        </p:nvSpPr>
        <p:spPr>
          <a:xfrm>
            <a:off x="1570396" y="1776158"/>
            <a:ext cx="1584174" cy="54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CONFLITO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FEE3A41D-3F55-44C1-AF88-AE3E7B0ECA9F}"/>
              </a:ext>
            </a:extLst>
          </p:cNvPr>
          <p:cNvSpPr/>
          <p:nvPr/>
        </p:nvSpPr>
        <p:spPr>
          <a:xfrm>
            <a:off x="1570395" y="2379029"/>
            <a:ext cx="1584176" cy="90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MISERICÓRDIA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85F9653-A08C-40FF-AE3E-F0BAF342E951}"/>
              </a:ext>
            </a:extLst>
          </p:cNvPr>
          <p:cNvSpPr/>
          <p:nvPr/>
        </p:nvSpPr>
        <p:spPr>
          <a:xfrm>
            <a:off x="1570395" y="3346959"/>
            <a:ext cx="1584176" cy="90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PECADO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D700E74-486D-4A5D-83EE-DA776221E226}"/>
              </a:ext>
            </a:extLst>
          </p:cNvPr>
          <p:cNvSpPr/>
          <p:nvPr/>
        </p:nvSpPr>
        <p:spPr>
          <a:xfrm>
            <a:off x="1570395" y="4309173"/>
            <a:ext cx="1584175" cy="54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DILEMA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9878FBD-B111-4FB5-845F-9589FF14CE76}"/>
              </a:ext>
            </a:extLst>
          </p:cNvPr>
          <p:cNvSpPr/>
          <p:nvPr/>
        </p:nvSpPr>
        <p:spPr>
          <a:xfrm>
            <a:off x="3319401" y="4309173"/>
            <a:ext cx="5040000" cy="540000"/>
          </a:xfrm>
          <a:prstGeom prst="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Quem sou eu?</a:t>
            </a:r>
          </a:p>
        </p:txBody>
      </p:sp>
      <p:sp>
        <p:nvSpPr>
          <p:cNvPr id="50" name="Fluxograma: Conector fora de Página 49">
            <a:extLst>
              <a:ext uri="{FF2B5EF4-FFF2-40B4-BE49-F238E27FC236}">
                <a16:creationId xmlns:a16="http://schemas.microsoft.com/office/drawing/2014/main" id="{01C66AAF-DEB7-4122-8D30-09EDAAB0E564}"/>
              </a:ext>
            </a:extLst>
          </p:cNvPr>
          <p:cNvSpPr/>
          <p:nvPr/>
        </p:nvSpPr>
        <p:spPr>
          <a:xfrm>
            <a:off x="3327851" y="4931682"/>
            <a:ext cx="5039999" cy="900000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Como responderia o</a:t>
            </a: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“pobre de espírito” ?</a:t>
            </a:r>
          </a:p>
        </p:txBody>
      </p:sp>
    </p:spTree>
    <p:extLst>
      <p:ext uri="{BB962C8B-B14F-4D97-AF65-F5344CB8AC3E}">
        <p14:creationId xmlns:p14="http://schemas.microsoft.com/office/powerpoint/2010/main" val="19863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259632" y="1525255"/>
            <a:ext cx="770485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“humildes” em algumas versões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Pobreza extrema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Mendicância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Uma pessoa impotente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Necessitada em todos os sentidos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Indica um esvaziamento, um empobrecimento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Uma pessoa humilhada em suas condições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4FC4C5E-D67B-49EC-AB50-C1308C9D749B}"/>
              </a:ext>
            </a:extLst>
          </p:cNvPr>
          <p:cNvGrpSpPr/>
          <p:nvPr/>
        </p:nvGrpSpPr>
        <p:grpSpPr>
          <a:xfrm>
            <a:off x="1814584" y="245232"/>
            <a:ext cx="733555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D0AB279-F4C6-46E8-B434-DDAF9A101645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B04FC843-73A9-47BF-9974-5C64C843C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087216" y="26200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palavra “pobre” no grego é “ptochos”</a:t>
            </a:r>
          </a:p>
        </p:txBody>
      </p:sp>
    </p:spTree>
    <p:extLst>
      <p:ext uri="{BB962C8B-B14F-4D97-AF65-F5344CB8AC3E}">
        <p14:creationId xmlns:p14="http://schemas.microsoft.com/office/powerpoint/2010/main" val="324273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15616" y="980728"/>
            <a:ext cx="79208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O Evangelho é essa reconstrução do homem. Não é a primeira vez, é refazer, é reconstruir. Deus tratando uma nação, um povo, uma igreja, cada um de nós. Assim profetizou Simeão (</a:t>
            </a:r>
            <a:r>
              <a:rPr lang="pt-BR" sz="2800" dirty="0" err="1"/>
              <a:t>Lc</a:t>
            </a:r>
            <a:r>
              <a:rPr lang="pt-BR" sz="2800" dirty="0"/>
              <a:t> 2:34).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Jesus está falando com este homem caído, iludido, enganado, cheio de conflitos, cego pelo pecado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Um homem com o desejo de ser reconhecido, de ser admirado, louvado, buscando propósito. Um homem cheio de si, de suas próprias verdades.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Eu não preciso de nenhum deus, EU SOU o meu próprio deus!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667ABBE-8C43-4A15-9819-1CEB2D05B468}"/>
              </a:ext>
            </a:extLst>
          </p:cNvPr>
          <p:cNvGrpSpPr/>
          <p:nvPr/>
        </p:nvGrpSpPr>
        <p:grpSpPr>
          <a:xfrm>
            <a:off x="2987824" y="245232"/>
            <a:ext cx="61623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29456C6-2DDE-4373-B88C-0687844D7E2E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EFDC7B81-D134-4991-89FB-760B6481F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3131840" y="261987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5.1. Um homem em reconstrução</a:t>
            </a:r>
          </a:p>
        </p:txBody>
      </p:sp>
    </p:spTree>
    <p:extLst>
      <p:ext uri="{BB962C8B-B14F-4D97-AF65-F5344CB8AC3E}">
        <p14:creationId xmlns:p14="http://schemas.microsoft.com/office/powerpoint/2010/main" val="106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15616" y="798634"/>
            <a:ext cx="787909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Não podemos ser “cheios” antes de ser “esvaziados”. Se esvazie das filosofias, das religiões, de sua própria verdade e justiça.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Você vai “nascer de novo” e receber um novo “Espírito”.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Sem fé é impossível agradar a Deus (</a:t>
            </a:r>
            <a:r>
              <a:rPr lang="pt-BR" sz="2800" dirty="0" err="1"/>
              <a:t>Hb</a:t>
            </a:r>
            <a:r>
              <a:rPr lang="pt-BR" sz="2800" dirty="0"/>
              <a:t> 11:6). Diante deste monte, você não poderá escalá-lo sozinho. Sem Deus é impossível!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O homem incrédulo, despreza Deus (1 </a:t>
            </a:r>
            <a:r>
              <a:rPr lang="pt-BR" sz="2800" dirty="0" err="1"/>
              <a:t>Tm</a:t>
            </a:r>
            <a:r>
              <a:rPr lang="pt-BR" sz="2800" dirty="0"/>
              <a:t> 6:17; 1Co 4:7; </a:t>
            </a:r>
            <a:r>
              <a:rPr lang="pt-BR" sz="2800" dirty="0" err="1"/>
              <a:t>Tg</a:t>
            </a:r>
            <a:r>
              <a:rPr lang="pt-BR" sz="2800" dirty="0"/>
              <a:t> 1:17). Não tem consciência de suas limitações, de sua capacidade de destruir (</a:t>
            </a:r>
            <a:r>
              <a:rPr lang="pt-BR" sz="2800" dirty="0" err="1"/>
              <a:t>Rm</a:t>
            </a:r>
            <a:r>
              <a:rPr lang="pt-BR" sz="2800" dirty="0"/>
              <a:t> 3:16-17). Só encontrará descanso em Deus.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1ECCFBC-B9CF-4E42-92A7-430623C8882E}"/>
              </a:ext>
            </a:extLst>
          </p:cNvPr>
          <p:cNvGrpSpPr/>
          <p:nvPr/>
        </p:nvGrpSpPr>
        <p:grpSpPr>
          <a:xfrm>
            <a:off x="2123728" y="245232"/>
            <a:ext cx="702641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F6356D6-0C72-4464-95EC-43A19CDA7788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BA7A97C2-EFFF-4C7F-8310-601C7FCDD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195736" y="262000"/>
            <a:ext cx="687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5.2. Um homem que precisa se esvaziar</a:t>
            </a:r>
          </a:p>
        </p:txBody>
      </p:sp>
    </p:spTree>
    <p:extLst>
      <p:ext uri="{BB962C8B-B14F-4D97-AF65-F5344CB8AC3E}">
        <p14:creationId xmlns:p14="http://schemas.microsoft.com/office/powerpoint/2010/main" val="4909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1347</Words>
  <Application>Microsoft Office PowerPoint</Application>
  <PresentationFormat>Apresentação na tela (4:3)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MADE Tommy Soft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 Godoy</dc:creator>
  <cp:lastModifiedBy>Robert Godoy</cp:lastModifiedBy>
  <cp:revision>277</cp:revision>
  <dcterms:created xsi:type="dcterms:W3CDTF">2021-01-12T18:40:44Z</dcterms:created>
  <dcterms:modified xsi:type="dcterms:W3CDTF">2021-07-27T21:29:29Z</dcterms:modified>
</cp:coreProperties>
</file>